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6" r:id="rId9"/>
    <p:sldId id="265" r:id="rId10"/>
    <p:sldId id="268" r:id="rId11"/>
    <p:sldId id="269" r:id="rId12"/>
    <p:sldId id="270" r:id="rId13"/>
    <p:sldId id="271" r:id="rId14"/>
    <p:sldId id="272" r:id="rId15"/>
    <p:sldId id="273" r:id="rId16"/>
    <p:sldId id="274" r:id="rId17"/>
    <p:sldId id="275" r:id="rId18"/>
    <p:sldId id="276" r:id="rId19"/>
    <p:sldId id="264"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6E5B3-0C76-C154-56AD-161FBC43A21C}" v="253" dt="2023-07-20T13:02:12.575"/>
    <p1510:client id="{E34EF58C-13D9-8E44-014E-73F4DA81BE85}" v="21" dt="2023-07-20T12:37:30.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s Acheampong" userId="S::evans@trestleacademyghana.org::c54d59ca-4f3c-4b0b-ab0c-564131c45cb4" providerId="AD" clId="Web-{E34EF58C-13D9-8E44-014E-73F4DA81BE85}"/>
    <pc:docChg chg="modSld">
      <pc:chgData name="Evans Acheampong" userId="S::evans@trestleacademyghana.org::c54d59ca-4f3c-4b0b-ab0c-564131c45cb4" providerId="AD" clId="Web-{E34EF58C-13D9-8E44-014E-73F4DA81BE85}" dt="2023-07-20T12:37:30.782" v="20" actId="1076"/>
      <pc:docMkLst>
        <pc:docMk/>
      </pc:docMkLst>
      <pc:sldChg chg="addSp delSp modSp mod setBg">
        <pc:chgData name="Evans Acheampong" userId="S::evans@trestleacademyghana.org::c54d59ca-4f3c-4b0b-ab0c-564131c45cb4" providerId="AD" clId="Web-{E34EF58C-13D9-8E44-014E-73F4DA81BE85}" dt="2023-07-20T12:37:29.625" v="19"/>
        <pc:sldMkLst>
          <pc:docMk/>
          <pc:sldMk cId="3037877808" sldId="256"/>
        </pc:sldMkLst>
        <pc:spChg chg="mod">
          <ac:chgData name="Evans Acheampong" userId="S::evans@trestleacademyghana.org::c54d59ca-4f3c-4b0b-ab0c-564131c45cb4" providerId="AD" clId="Web-{E34EF58C-13D9-8E44-014E-73F4DA81BE85}" dt="2023-07-20T12:35:58.028" v="3"/>
          <ac:spMkLst>
            <pc:docMk/>
            <pc:sldMk cId="3037877808" sldId="256"/>
            <ac:spMk id="2" creationId="{E1B9625D-0F81-4376-89CC-CAE23CD3EE3B}"/>
          </ac:spMkLst>
        </pc:spChg>
        <pc:spChg chg="mod">
          <ac:chgData name="Evans Acheampong" userId="S::evans@trestleacademyghana.org::c54d59ca-4f3c-4b0b-ab0c-564131c45cb4" providerId="AD" clId="Web-{E34EF58C-13D9-8E44-014E-73F4DA81BE85}" dt="2023-07-20T12:35:58.028" v="3"/>
          <ac:spMkLst>
            <pc:docMk/>
            <pc:sldMk cId="3037877808" sldId="256"/>
            <ac:spMk id="3" creationId="{C68D4120-F8BB-4414-BE8F-5204E9170C5B}"/>
          </ac:spMkLst>
        </pc:spChg>
        <pc:spChg chg="mod">
          <ac:chgData name="Evans Acheampong" userId="S::evans@trestleacademyghana.org::c54d59ca-4f3c-4b0b-ab0c-564131c45cb4" providerId="AD" clId="Web-{E34EF58C-13D9-8E44-014E-73F4DA81BE85}" dt="2023-07-20T12:35:58.028" v="3"/>
          <ac:spMkLst>
            <pc:docMk/>
            <pc:sldMk cId="3037877808" sldId="256"/>
            <ac:spMk id="5" creationId="{9E9ADAD2-C0D6-4A49-A00C-5E98A7DF0303}"/>
          </ac:spMkLst>
        </pc:spChg>
        <pc:spChg chg="add del">
          <ac:chgData name="Evans Acheampong" userId="S::evans@trestleacademyghana.org::c54d59ca-4f3c-4b0b-ab0c-564131c45cb4" providerId="AD" clId="Web-{E34EF58C-13D9-8E44-014E-73F4DA81BE85}" dt="2023-07-20T12:35:58.028" v="3"/>
          <ac:spMkLst>
            <pc:docMk/>
            <pc:sldMk cId="3037877808" sldId="256"/>
            <ac:spMk id="16" creationId="{AEBE9F1A-B38D-446E-83AE-14B17CE77FF2}"/>
          </ac:spMkLst>
        </pc:spChg>
        <pc:spChg chg="add del">
          <ac:chgData name="Evans Acheampong" userId="S::evans@trestleacademyghana.org::c54d59ca-4f3c-4b0b-ab0c-564131c45cb4" providerId="AD" clId="Web-{E34EF58C-13D9-8E44-014E-73F4DA81BE85}" dt="2023-07-20T12:35:58.028" v="3"/>
          <ac:spMkLst>
            <pc:docMk/>
            <pc:sldMk cId="3037877808" sldId="256"/>
            <ac:spMk id="22" creationId="{5E3EB826-A471-488F-9E8A-D65528A3C0CA}"/>
          </ac:spMkLst>
        </pc:spChg>
        <pc:spChg chg="add del">
          <ac:chgData name="Evans Acheampong" userId="S::evans@trestleacademyghana.org::c54d59ca-4f3c-4b0b-ab0c-564131c45cb4" providerId="AD" clId="Web-{E34EF58C-13D9-8E44-014E-73F4DA81BE85}" dt="2023-07-20T12:35:58.028" v="3"/>
          <ac:spMkLst>
            <pc:docMk/>
            <pc:sldMk cId="3037877808" sldId="256"/>
            <ac:spMk id="24" creationId="{B0487C8F-7D6C-4EAF-A9A5-45D8E94FC2C9}"/>
          </ac:spMkLst>
        </pc:spChg>
        <pc:spChg chg="add del">
          <ac:chgData name="Evans Acheampong" userId="S::evans@trestleacademyghana.org::c54d59ca-4f3c-4b0b-ab0c-564131c45cb4" providerId="AD" clId="Web-{E34EF58C-13D9-8E44-014E-73F4DA81BE85}" dt="2023-07-20T12:35:58.028" v="3"/>
          <ac:spMkLst>
            <pc:docMk/>
            <pc:sldMk cId="3037877808" sldId="256"/>
            <ac:spMk id="26" creationId="{1578DA0F-394A-417D-892B-8253831A2587}"/>
          </ac:spMkLst>
        </pc:spChg>
        <pc:picChg chg="add del mod">
          <ac:chgData name="Evans Acheampong" userId="S::evans@trestleacademyghana.org::c54d59ca-4f3c-4b0b-ab0c-564131c45cb4" providerId="AD" clId="Web-{E34EF58C-13D9-8E44-014E-73F4DA81BE85}" dt="2023-07-20T12:37:29.625" v="19"/>
          <ac:picMkLst>
            <pc:docMk/>
            <pc:sldMk cId="3037877808" sldId="256"/>
            <ac:picMk id="4" creationId="{8F64DEDB-43C5-BAB4-E99F-CEA9B4E1E109}"/>
          </ac:picMkLst>
        </pc:picChg>
        <pc:picChg chg="mod">
          <ac:chgData name="Evans Acheampong" userId="S::evans@trestleacademyghana.org::c54d59ca-4f3c-4b0b-ab0c-564131c45cb4" providerId="AD" clId="Web-{E34EF58C-13D9-8E44-014E-73F4DA81BE85}" dt="2023-07-20T12:35:58.028" v="3"/>
          <ac:picMkLst>
            <pc:docMk/>
            <pc:sldMk cId="3037877808" sldId="256"/>
            <ac:picMk id="7" creationId="{0DADC07C-A873-4F4E-9119-AF606331C7F4}"/>
          </ac:picMkLst>
        </pc:picChg>
        <pc:picChg chg="add del">
          <ac:chgData name="Evans Acheampong" userId="S::evans@trestleacademyghana.org::c54d59ca-4f3c-4b0b-ab0c-564131c45cb4" providerId="AD" clId="Web-{E34EF58C-13D9-8E44-014E-73F4DA81BE85}" dt="2023-07-20T12:35:58.028" v="3"/>
          <ac:picMkLst>
            <pc:docMk/>
            <pc:sldMk cId="3037877808" sldId="256"/>
            <ac:picMk id="12" creationId="{C9ECDD5C-152A-4CC7-8333-0F367B3A62EA}"/>
          </ac:picMkLst>
        </pc:picChg>
        <pc:picChg chg="add del">
          <ac:chgData name="Evans Acheampong" userId="S::evans@trestleacademyghana.org::c54d59ca-4f3c-4b0b-ab0c-564131c45cb4" providerId="AD" clId="Web-{E34EF58C-13D9-8E44-014E-73F4DA81BE85}" dt="2023-07-20T12:35:58.028" v="3"/>
          <ac:picMkLst>
            <pc:docMk/>
            <pc:sldMk cId="3037877808" sldId="256"/>
            <ac:picMk id="14" creationId="{7F5C92A3-369B-43F3-BDCE-E560B1B0EC89}"/>
          </ac:picMkLst>
        </pc:picChg>
        <pc:picChg chg="add del">
          <ac:chgData name="Evans Acheampong" userId="S::evans@trestleacademyghana.org::c54d59ca-4f3c-4b0b-ab0c-564131c45cb4" providerId="AD" clId="Web-{E34EF58C-13D9-8E44-014E-73F4DA81BE85}" dt="2023-07-20T12:35:58.028" v="3"/>
          <ac:picMkLst>
            <pc:docMk/>
            <pc:sldMk cId="3037877808" sldId="256"/>
            <ac:picMk id="18" creationId="{915B5014-A7EC-4BA6-9C83-8840CF81DB28}"/>
          </ac:picMkLst>
        </pc:picChg>
        <pc:picChg chg="add del">
          <ac:chgData name="Evans Acheampong" userId="S::evans@trestleacademyghana.org::c54d59ca-4f3c-4b0b-ab0c-564131c45cb4" providerId="AD" clId="Web-{E34EF58C-13D9-8E44-014E-73F4DA81BE85}" dt="2023-07-20T12:35:58.028" v="3"/>
          <ac:picMkLst>
            <pc:docMk/>
            <pc:sldMk cId="3037877808" sldId="256"/>
            <ac:picMk id="20" creationId="{022C43AB-86D7-420D-8AD7-DC0A15FDD0AF}"/>
          </ac:picMkLst>
        </pc:picChg>
      </pc:sldChg>
      <pc:sldChg chg="addSp modSp mod setBg">
        <pc:chgData name="Evans Acheampong" userId="S::evans@trestleacademyghana.org::c54d59ca-4f3c-4b0b-ab0c-564131c45cb4" providerId="AD" clId="Web-{E34EF58C-13D9-8E44-014E-73F4DA81BE85}" dt="2023-07-20T12:37:30.782" v="20" actId="1076"/>
        <pc:sldMkLst>
          <pc:docMk/>
          <pc:sldMk cId="4139892342" sldId="257"/>
        </pc:sldMkLst>
        <pc:spChg chg="mod">
          <ac:chgData name="Evans Acheampong" userId="S::evans@trestleacademyghana.org::c54d59ca-4f3c-4b0b-ab0c-564131c45cb4" providerId="AD" clId="Web-{E34EF58C-13D9-8E44-014E-73F4DA81BE85}" dt="2023-07-20T12:37:30.782" v="20" actId="1076"/>
          <ac:spMkLst>
            <pc:docMk/>
            <pc:sldMk cId="4139892342" sldId="257"/>
            <ac:spMk id="2" creationId="{C3BFB24B-A19F-435F-BB62-FFEB2FC542A3}"/>
          </ac:spMkLst>
        </pc:spChg>
        <pc:spChg chg="mod">
          <ac:chgData name="Evans Acheampong" userId="S::evans@trestleacademyghana.org::c54d59ca-4f3c-4b0b-ab0c-564131c45cb4" providerId="AD" clId="Web-{E34EF58C-13D9-8E44-014E-73F4DA81BE85}" dt="2023-07-20T12:36:43.624" v="16" actId="20577"/>
          <ac:spMkLst>
            <pc:docMk/>
            <pc:sldMk cId="4139892342" sldId="257"/>
            <ac:spMk id="3" creationId="{0DFF708F-412F-4659-817C-EE3098CE5584}"/>
          </ac:spMkLst>
        </pc:spChg>
        <pc:spChg chg="add">
          <ac:chgData name="Evans Acheampong" userId="S::evans@trestleacademyghana.org::c54d59ca-4f3c-4b0b-ab0c-564131c45cb4" providerId="AD" clId="Web-{E34EF58C-13D9-8E44-014E-73F4DA81BE85}" dt="2023-07-20T12:36:09.075" v="4"/>
          <ac:spMkLst>
            <pc:docMk/>
            <pc:sldMk cId="4139892342" sldId="257"/>
            <ac:spMk id="9" creationId="{C8A3C342-1D03-412F-8DD3-BF519E8E0AE9}"/>
          </ac:spMkLst>
        </pc:spChg>
        <pc:spChg chg="add">
          <ac:chgData name="Evans Acheampong" userId="S::evans@trestleacademyghana.org::c54d59ca-4f3c-4b0b-ab0c-564131c45cb4" providerId="AD" clId="Web-{E34EF58C-13D9-8E44-014E-73F4DA81BE85}" dt="2023-07-20T12:36:09.075" v="4"/>
          <ac:spMkLst>
            <pc:docMk/>
            <pc:sldMk cId="4139892342" sldId="257"/>
            <ac:spMk id="11" creationId="{81CC9B02-E087-4350-AEBD-2C3CF001AF01}"/>
          </ac:spMkLst>
        </pc:spChg>
        <pc:picChg chg="add">
          <ac:chgData name="Evans Acheampong" userId="S::evans@trestleacademyghana.org::c54d59ca-4f3c-4b0b-ab0c-564131c45cb4" providerId="AD" clId="Web-{E34EF58C-13D9-8E44-014E-73F4DA81BE85}" dt="2023-07-20T12:36:09.075" v="4"/>
          <ac:picMkLst>
            <pc:docMk/>
            <pc:sldMk cId="4139892342" sldId="257"/>
            <ac:picMk id="5" creationId="{F57EBDC4-1746-6F8D-91E2-2B57436AF2A0}"/>
          </ac:picMkLst>
        </pc:picChg>
      </pc:sldChg>
    </pc:docChg>
  </pc:docChgLst>
  <pc:docChgLst>
    <pc:chgData name="Evans Acheampong" userId="S::evans@trestleacademyghana.org::c54d59ca-4f3c-4b0b-ab0c-564131c45cb4" providerId="AD" clId="Web-{D546E5B3-0C76-C154-56AD-161FBC43A21C}"/>
    <pc:docChg chg="addSld delSld modSld sldOrd">
      <pc:chgData name="Evans Acheampong" userId="S::evans@trestleacademyghana.org::c54d59ca-4f3c-4b0b-ab0c-564131c45cb4" providerId="AD" clId="Web-{D546E5B3-0C76-C154-56AD-161FBC43A21C}" dt="2023-07-20T13:02:12.575" v="257" actId="20577"/>
      <pc:docMkLst>
        <pc:docMk/>
      </pc:docMkLst>
      <pc:sldChg chg="addSp delSp modSp">
        <pc:chgData name="Evans Acheampong" userId="S::evans@trestleacademyghana.org::c54d59ca-4f3c-4b0b-ab0c-564131c45cb4" providerId="AD" clId="Web-{D546E5B3-0C76-C154-56AD-161FBC43A21C}" dt="2023-07-20T12:41:14.095" v="38"/>
        <pc:sldMkLst>
          <pc:docMk/>
          <pc:sldMk cId="3037877808" sldId="256"/>
        </pc:sldMkLst>
        <pc:spChg chg="mod">
          <ac:chgData name="Evans Acheampong" userId="S::evans@trestleacademyghana.org::c54d59ca-4f3c-4b0b-ab0c-564131c45cb4" providerId="AD" clId="Web-{D546E5B3-0C76-C154-56AD-161FBC43A21C}" dt="2023-07-20T12:40:18.140" v="25" actId="1076"/>
          <ac:spMkLst>
            <pc:docMk/>
            <pc:sldMk cId="3037877808" sldId="256"/>
            <ac:spMk id="2" creationId="{E1B9625D-0F81-4376-89CC-CAE23CD3EE3B}"/>
          </ac:spMkLst>
        </pc:spChg>
        <pc:picChg chg="add del mod ord">
          <ac:chgData name="Evans Acheampong" userId="S::evans@trestleacademyghana.org::c54d59ca-4f3c-4b0b-ab0c-564131c45cb4" providerId="AD" clId="Web-{D546E5B3-0C76-C154-56AD-161FBC43A21C}" dt="2023-07-20T12:40:31.844" v="31"/>
          <ac:picMkLst>
            <pc:docMk/>
            <pc:sldMk cId="3037877808" sldId="256"/>
            <ac:picMk id="4" creationId="{B70472A3-E4C4-7C50-0125-45EB3C06F9DB}"/>
          </ac:picMkLst>
        </pc:picChg>
        <pc:picChg chg="add del mod ord">
          <ac:chgData name="Evans Acheampong" userId="S::evans@trestleacademyghana.org::c54d59ca-4f3c-4b0b-ab0c-564131c45cb4" providerId="AD" clId="Web-{D546E5B3-0C76-C154-56AD-161FBC43A21C}" dt="2023-07-20T12:41:14.095" v="38"/>
          <ac:picMkLst>
            <pc:docMk/>
            <pc:sldMk cId="3037877808" sldId="256"/>
            <ac:picMk id="6" creationId="{9728D19E-4AA2-BE1F-E7AC-BB0E77841C30}"/>
          </ac:picMkLst>
        </pc:picChg>
        <pc:picChg chg="mod">
          <ac:chgData name="Evans Acheampong" userId="S::evans@trestleacademyghana.org::c54d59ca-4f3c-4b0b-ab0c-564131c45cb4" providerId="AD" clId="Web-{D546E5B3-0C76-C154-56AD-161FBC43A21C}" dt="2023-07-20T12:40:24.250" v="26" actId="1076"/>
          <ac:picMkLst>
            <pc:docMk/>
            <pc:sldMk cId="3037877808" sldId="256"/>
            <ac:picMk id="7" creationId="{0DADC07C-A873-4F4E-9119-AF606331C7F4}"/>
          </ac:picMkLst>
        </pc:picChg>
      </pc:sldChg>
      <pc:sldChg chg="addSp delSp modSp">
        <pc:chgData name="Evans Acheampong" userId="S::evans@trestleacademyghana.org::c54d59ca-4f3c-4b0b-ab0c-564131c45cb4" providerId="AD" clId="Web-{D546E5B3-0C76-C154-56AD-161FBC43A21C}" dt="2023-07-20T12:58:36.099" v="249" actId="20577"/>
        <pc:sldMkLst>
          <pc:docMk/>
          <pc:sldMk cId="4139892342" sldId="257"/>
        </pc:sldMkLst>
        <pc:spChg chg="mod">
          <ac:chgData name="Evans Acheampong" userId="S::evans@trestleacademyghana.org::c54d59ca-4f3c-4b0b-ab0c-564131c45cb4" providerId="AD" clId="Web-{D546E5B3-0C76-C154-56AD-161FBC43A21C}" dt="2023-07-20T12:41:54.909" v="46" actId="1076"/>
          <ac:spMkLst>
            <pc:docMk/>
            <pc:sldMk cId="4139892342" sldId="257"/>
            <ac:spMk id="2" creationId="{C3BFB24B-A19F-435F-BB62-FFEB2FC542A3}"/>
          </ac:spMkLst>
        </pc:spChg>
        <pc:spChg chg="mod ord">
          <ac:chgData name="Evans Acheampong" userId="S::evans@trestleacademyghana.org::c54d59ca-4f3c-4b0b-ab0c-564131c45cb4" providerId="AD" clId="Web-{D546E5B3-0C76-C154-56AD-161FBC43A21C}" dt="2023-07-20T12:58:36.099" v="249" actId="20577"/>
          <ac:spMkLst>
            <pc:docMk/>
            <pc:sldMk cId="4139892342" sldId="257"/>
            <ac:spMk id="3" creationId="{0DFF708F-412F-4659-817C-EE3098CE5584}"/>
          </ac:spMkLst>
        </pc:spChg>
        <pc:spChg chg="del">
          <ac:chgData name="Evans Acheampong" userId="S::evans@trestleacademyghana.org::c54d59ca-4f3c-4b0b-ab0c-564131c45cb4" providerId="AD" clId="Web-{D546E5B3-0C76-C154-56AD-161FBC43A21C}" dt="2023-07-20T12:41:32.127" v="39"/>
          <ac:spMkLst>
            <pc:docMk/>
            <pc:sldMk cId="4139892342" sldId="257"/>
            <ac:spMk id="9" creationId="{C8A3C342-1D03-412F-8DD3-BF519E8E0AE9}"/>
          </ac:spMkLst>
        </pc:spChg>
        <pc:spChg chg="del">
          <ac:chgData name="Evans Acheampong" userId="S::evans@trestleacademyghana.org::c54d59ca-4f3c-4b0b-ab0c-564131c45cb4" providerId="AD" clId="Web-{D546E5B3-0C76-C154-56AD-161FBC43A21C}" dt="2023-07-20T12:41:32.127" v="39"/>
          <ac:spMkLst>
            <pc:docMk/>
            <pc:sldMk cId="4139892342" sldId="257"/>
            <ac:spMk id="11" creationId="{81CC9B02-E087-4350-AEBD-2C3CF001AF01}"/>
          </ac:spMkLst>
        </pc:spChg>
        <pc:spChg chg="add">
          <ac:chgData name="Evans Acheampong" userId="S::evans@trestleacademyghana.org::c54d59ca-4f3c-4b0b-ab0c-564131c45cb4" providerId="AD" clId="Web-{D546E5B3-0C76-C154-56AD-161FBC43A21C}" dt="2023-07-20T12:41:32.127" v="39"/>
          <ac:spMkLst>
            <pc:docMk/>
            <pc:sldMk cId="4139892342" sldId="257"/>
            <ac:spMk id="16" creationId="{C8A3C342-1D03-412F-8DD3-BF519E8E0AE9}"/>
          </ac:spMkLst>
        </pc:spChg>
        <pc:spChg chg="add">
          <ac:chgData name="Evans Acheampong" userId="S::evans@trestleacademyghana.org::c54d59ca-4f3c-4b0b-ab0c-564131c45cb4" providerId="AD" clId="Web-{D546E5B3-0C76-C154-56AD-161FBC43A21C}" dt="2023-07-20T12:41:32.127" v="39"/>
          <ac:spMkLst>
            <pc:docMk/>
            <pc:sldMk cId="4139892342" sldId="257"/>
            <ac:spMk id="18" creationId="{81CC9B02-E087-4350-AEBD-2C3CF001AF01}"/>
          </ac:spMkLst>
        </pc:spChg>
        <pc:spChg chg="add">
          <ac:chgData name="Evans Acheampong" userId="S::evans@trestleacademyghana.org::c54d59ca-4f3c-4b0b-ab0c-564131c45cb4" providerId="AD" clId="Web-{D546E5B3-0C76-C154-56AD-161FBC43A21C}" dt="2023-07-20T12:41:32.127" v="39"/>
          <ac:spMkLst>
            <pc:docMk/>
            <pc:sldMk cId="4139892342" sldId="257"/>
            <ac:spMk id="20" creationId="{D6F18ACE-6E82-4ADC-8A2F-A1771B309B16}"/>
          </ac:spMkLst>
        </pc:spChg>
        <pc:picChg chg="mod">
          <ac:chgData name="Evans Acheampong" userId="S::evans@trestleacademyghana.org::c54d59ca-4f3c-4b0b-ab0c-564131c45cb4" providerId="AD" clId="Web-{D546E5B3-0C76-C154-56AD-161FBC43A21C}" dt="2023-07-20T12:55:51.906" v="232" actId="14100"/>
          <ac:picMkLst>
            <pc:docMk/>
            <pc:sldMk cId="4139892342" sldId="257"/>
            <ac:picMk id="5" creationId="{F57EBDC4-1746-6F8D-91E2-2B57436AF2A0}"/>
          </ac:picMkLst>
        </pc:picChg>
      </pc:sldChg>
      <pc:sldChg chg="addSp modSp mod setBg">
        <pc:chgData name="Evans Acheampong" userId="S::evans@trestleacademyghana.org::c54d59ca-4f3c-4b0b-ab0c-564131c45cb4" providerId="AD" clId="Web-{D546E5B3-0C76-C154-56AD-161FBC43A21C}" dt="2023-07-20T12:42:56.489" v="63" actId="1076"/>
        <pc:sldMkLst>
          <pc:docMk/>
          <pc:sldMk cId="3620902975" sldId="258"/>
        </pc:sldMkLst>
        <pc:spChg chg="mod">
          <ac:chgData name="Evans Acheampong" userId="S::evans@trestleacademyghana.org::c54d59ca-4f3c-4b0b-ab0c-564131c45cb4" providerId="AD" clId="Web-{D546E5B3-0C76-C154-56AD-161FBC43A21C}" dt="2023-07-20T12:42:35.020" v="54"/>
          <ac:spMkLst>
            <pc:docMk/>
            <pc:sldMk cId="3620902975" sldId="258"/>
            <ac:spMk id="2" creationId="{6994AD40-B1F9-4F0E-A27C-376D96C7D846}"/>
          </ac:spMkLst>
        </pc:spChg>
        <pc:spChg chg="mod">
          <ac:chgData name="Evans Acheampong" userId="S::evans@trestleacademyghana.org::c54d59ca-4f3c-4b0b-ab0c-564131c45cb4" providerId="AD" clId="Web-{D546E5B3-0C76-C154-56AD-161FBC43A21C}" dt="2023-07-20T12:42:56.489" v="63" actId="1076"/>
          <ac:spMkLst>
            <pc:docMk/>
            <pc:sldMk cId="3620902975" sldId="258"/>
            <ac:spMk id="3" creationId="{9F43A640-4DE1-4EC7-9439-DB5F820927CF}"/>
          </ac:spMkLst>
        </pc:spChg>
        <pc:spChg chg="add">
          <ac:chgData name="Evans Acheampong" userId="S::evans@trestleacademyghana.org::c54d59ca-4f3c-4b0b-ab0c-564131c45cb4" providerId="AD" clId="Web-{D546E5B3-0C76-C154-56AD-161FBC43A21C}" dt="2023-07-20T12:42:35.020" v="54"/>
          <ac:spMkLst>
            <pc:docMk/>
            <pc:sldMk cId="3620902975" sldId="258"/>
            <ac:spMk id="9" creationId="{C8A3C342-1D03-412F-8DD3-BF519E8E0AE9}"/>
          </ac:spMkLst>
        </pc:spChg>
        <pc:spChg chg="add">
          <ac:chgData name="Evans Acheampong" userId="S::evans@trestleacademyghana.org::c54d59ca-4f3c-4b0b-ab0c-564131c45cb4" providerId="AD" clId="Web-{D546E5B3-0C76-C154-56AD-161FBC43A21C}" dt="2023-07-20T12:42:35.020" v="54"/>
          <ac:spMkLst>
            <pc:docMk/>
            <pc:sldMk cId="3620902975" sldId="258"/>
            <ac:spMk id="11" creationId="{81CC9B02-E087-4350-AEBD-2C3CF001AF01}"/>
          </ac:spMkLst>
        </pc:spChg>
        <pc:spChg chg="add">
          <ac:chgData name="Evans Acheampong" userId="S::evans@trestleacademyghana.org::c54d59ca-4f3c-4b0b-ab0c-564131c45cb4" providerId="AD" clId="Web-{D546E5B3-0C76-C154-56AD-161FBC43A21C}" dt="2023-07-20T12:42:35.020" v="54"/>
          <ac:spMkLst>
            <pc:docMk/>
            <pc:sldMk cId="3620902975" sldId="258"/>
            <ac:spMk id="13" creationId="{D6F18ACE-6E82-4ADC-8A2F-A1771B309B16}"/>
          </ac:spMkLst>
        </pc:spChg>
        <pc:picChg chg="add">
          <ac:chgData name="Evans Acheampong" userId="S::evans@trestleacademyghana.org::c54d59ca-4f3c-4b0b-ab0c-564131c45cb4" providerId="AD" clId="Web-{D546E5B3-0C76-C154-56AD-161FBC43A21C}" dt="2023-07-20T12:42:35.020" v="54"/>
          <ac:picMkLst>
            <pc:docMk/>
            <pc:sldMk cId="3620902975" sldId="258"/>
            <ac:picMk id="5" creationId="{CFAC8C0F-FD3F-4A20-4FBD-2BFCDCBFAC89}"/>
          </ac:picMkLst>
        </pc:picChg>
      </pc:sldChg>
      <pc:sldChg chg="addSp modSp mod setBg">
        <pc:chgData name="Evans Acheampong" userId="S::evans@trestleacademyghana.org::c54d59ca-4f3c-4b0b-ab0c-564131c45cb4" providerId="AD" clId="Web-{D546E5B3-0C76-C154-56AD-161FBC43A21C}" dt="2023-07-20T12:43:21.100" v="69" actId="14100"/>
        <pc:sldMkLst>
          <pc:docMk/>
          <pc:sldMk cId="2362143845" sldId="259"/>
        </pc:sldMkLst>
        <pc:spChg chg="mod">
          <ac:chgData name="Evans Acheampong" userId="S::evans@trestleacademyghana.org::c54d59ca-4f3c-4b0b-ab0c-564131c45cb4" providerId="AD" clId="Web-{D546E5B3-0C76-C154-56AD-161FBC43A21C}" dt="2023-07-20T12:43:21.100" v="69" actId="14100"/>
          <ac:spMkLst>
            <pc:docMk/>
            <pc:sldMk cId="2362143845" sldId="259"/>
            <ac:spMk id="2" creationId="{CF1DB48F-D057-4795-A3D3-DC5D2356469C}"/>
          </ac:spMkLst>
        </pc:spChg>
        <pc:spChg chg="mod">
          <ac:chgData name="Evans Acheampong" userId="S::evans@trestleacademyghana.org::c54d59ca-4f3c-4b0b-ab0c-564131c45cb4" providerId="AD" clId="Web-{D546E5B3-0C76-C154-56AD-161FBC43A21C}" dt="2023-07-20T12:43:17.396" v="68" actId="14100"/>
          <ac:spMkLst>
            <pc:docMk/>
            <pc:sldMk cId="2362143845" sldId="259"/>
            <ac:spMk id="3" creationId="{6136C24A-DDBA-47D3-8DBC-75982B00DBC9}"/>
          </ac:spMkLst>
        </pc:spChg>
        <pc:spChg chg="add">
          <ac:chgData name="Evans Acheampong" userId="S::evans@trestleacademyghana.org::c54d59ca-4f3c-4b0b-ab0c-564131c45cb4" providerId="AD" clId="Web-{D546E5B3-0C76-C154-56AD-161FBC43A21C}" dt="2023-07-20T12:43:09.380" v="64"/>
          <ac:spMkLst>
            <pc:docMk/>
            <pc:sldMk cId="2362143845" sldId="259"/>
            <ac:spMk id="9" creationId="{C8A3C342-1D03-412F-8DD3-BF519E8E0AE9}"/>
          </ac:spMkLst>
        </pc:spChg>
        <pc:spChg chg="add">
          <ac:chgData name="Evans Acheampong" userId="S::evans@trestleacademyghana.org::c54d59ca-4f3c-4b0b-ab0c-564131c45cb4" providerId="AD" clId="Web-{D546E5B3-0C76-C154-56AD-161FBC43A21C}" dt="2023-07-20T12:43:09.380" v="64"/>
          <ac:spMkLst>
            <pc:docMk/>
            <pc:sldMk cId="2362143845" sldId="259"/>
            <ac:spMk id="11" creationId="{81CC9B02-E087-4350-AEBD-2C3CF001AF01}"/>
          </ac:spMkLst>
        </pc:spChg>
        <pc:spChg chg="add">
          <ac:chgData name="Evans Acheampong" userId="S::evans@trestleacademyghana.org::c54d59ca-4f3c-4b0b-ab0c-564131c45cb4" providerId="AD" clId="Web-{D546E5B3-0C76-C154-56AD-161FBC43A21C}" dt="2023-07-20T12:43:09.380" v="64"/>
          <ac:spMkLst>
            <pc:docMk/>
            <pc:sldMk cId="2362143845" sldId="259"/>
            <ac:spMk id="13" creationId="{D6F18ACE-6E82-4ADC-8A2F-A1771B309B16}"/>
          </ac:spMkLst>
        </pc:spChg>
        <pc:picChg chg="add">
          <ac:chgData name="Evans Acheampong" userId="S::evans@trestleacademyghana.org::c54d59ca-4f3c-4b0b-ab0c-564131c45cb4" providerId="AD" clId="Web-{D546E5B3-0C76-C154-56AD-161FBC43A21C}" dt="2023-07-20T12:43:09.380" v="64"/>
          <ac:picMkLst>
            <pc:docMk/>
            <pc:sldMk cId="2362143845" sldId="259"/>
            <ac:picMk id="5" creationId="{BF6EBDF9-CE31-63FA-8C10-C73A808CD9E8}"/>
          </ac:picMkLst>
        </pc:picChg>
      </pc:sldChg>
      <pc:sldChg chg="addSp modSp mod setBg">
        <pc:chgData name="Evans Acheampong" userId="S::evans@trestleacademyghana.org::c54d59ca-4f3c-4b0b-ab0c-564131c45cb4" providerId="AD" clId="Web-{D546E5B3-0C76-C154-56AD-161FBC43A21C}" dt="2023-07-20T12:44:28.852" v="95" actId="14100"/>
        <pc:sldMkLst>
          <pc:docMk/>
          <pc:sldMk cId="2366505019" sldId="260"/>
        </pc:sldMkLst>
        <pc:spChg chg="mod">
          <ac:chgData name="Evans Acheampong" userId="S::evans@trestleacademyghana.org::c54d59ca-4f3c-4b0b-ab0c-564131c45cb4" providerId="AD" clId="Web-{D546E5B3-0C76-C154-56AD-161FBC43A21C}" dt="2023-07-20T12:44:15.242" v="91" actId="1076"/>
          <ac:spMkLst>
            <pc:docMk/>
            <pc:sldMk cId="2366505019" sldId="260"/>
            <ac:spMk id="2" creationId="{8C84AFD8-558A-44ED-B8E4-2784CEAE9E4D}"/>
          </ac:spMkLst>
        </pc:spChg>
        <pc:spChg chg="mod">
          <ac:chgData name="Evans Acheampong" userId="S::evans@trestleacademyghana.org::c54d59ca-4f3c-4b0b-ab0c-564131c45cb4" providerId="AD" clId="Web-{D546E5B3-0C76-C154-56AD-161FBC43A21C}" dt="2023-07-20T12:44:28.852" v="95" actId="14100"/>
          <ac:spMkLst>
            <pc:docMk/>
            <pc:sldMk cId="2366505019" sldId="260"/>
            <ac:spMk id="3" creationId="{28DBE650-8AF5-4033-A376-0FC39DD1B874}"/>
          </ac:spMkLst>
        </pc:spChg>
        <pc:spChg chg="add">
          <ac:chgData name="Evans Acheampong" userId="S::evans@trestleacademyghana.org::c54d59ca-4f3c-4b0b-ab0c-564131c45cb4" providerId="AD" clId="Web-{D546E5B3-0C76-C154-56AD-161FBC43A21C}" dt="2023-07-20T12:43:28.975" v="70"/>
          <ac:spMkLst>
            <pc:docMk/>
            <pc:sldMk cId="2366505019" sldId="260"/>
            <ac:spMk id="9" creationId="{C8A3C342-1D03-412F-8DD3-BF519E8E0AE9}"/>
          </ac:spMkLst>
        </pc:spChg>
        <pc:spChg chg="add">
          <ac:chgData name="Evans Acheampong" userId="S::evans@trestleacademyghana.org::c54d59ca-4f3c-4b0b-ab0c-564131c45cb4" providerId="AD" clId="Web-{D546E5B3-0C76-C154-56AD-161FBC43A21C}" dt="2023-07-20T12:43:28.975" v="70"/>
          <ac:spMkLst>
            <pc:docMk/>
            <pc:sldMk cId="2366505019" sldId="260"/>
            <ac:spMk id="11" creationId="{81CC9B02-E087-4350-AEBD-2C3CF001AF01}"/>
          </ac:spMkLst>
        </pc:spChg>
        <pc:picChg chg="add">
          <ac:chgData name="Evans Acheampong" userId="S::evans@trestleacademyghana.org::c54d59ca-4f3c-4b0b-ab0c-564131c45cb4" providerId="AD" clId="Web-{D546E5B3-0C76-C154-56AD-161FBC43A21C}" dt="2023-07-20T12:43:28.975" v="70"/>
          <ac:picMkLst>
            <pc:docMk/>
            <pc:sldMk cId="2366505019" sldId="260"/>
            <ac:picMk id="5" creationId="{F47B5B23-6E1E-C92B-A126-27447E65C417}"/>
          </ac:picMkLst>
        </pc:picChg>
      </pc:sldChg>
      <pc:sldChg chg="addSp modSp mod setBg">
        <pc:chgData name="Evans Acheampong" userId="S::evans@trestleacademyghana.org::c54d59ca-4f3c-4b0b-ab0c-564131c45cb4" providerId="AD" clId="Web-{D546E5B3-0C76-C154-56AD-161FBC43A21C}" dt="2023-07-20T12:45:19.525" v="107" actId="14100"/>
        <pc:sldMkLst>
          <pc:docMk/>
          <pc:sldMk cId="3682443385" sldId="261"/>
        </pc:sldMkLst>
        <pc:spChg chg="mod">
          <ac:chgData name="Evans Acheampong" userId="S::evans@trestleacademyghana.org::c54d59ca-4f3c-4b0b-ab0c-564131c45cb4" providerId="AD" clId="Web-{D546E5B3-0C76-C154-56AD-161FBC43A21C}" dt="2023-07-20T12:45:01.962" v="100" actId="1076"/>
          <ac:spMkLst>
            <pc:docMk/>
            <pc:sldMk cId="3682443385" sldId="261"/>
            <ac:spMk id="2" creationId="{8BF1797B-E2DC-4E47-82FA-C66D661A317B}"/>
          </ac:spMkLst>
        </pc:spChg>
        <pc:spChg chg="mod">
          <ac:chgData name="Evans Acheampong" userId="S::evans@trestleacademyghana.org::c54d59ca-4f3c-4b0b-ab0c-564131c45cb4" providerId="AD" clId="Web-{D546E5B3-0C76-C154-56AD-161FBC43A21C}" dt="2023-07-20T12:45:19.525" v="107" actId="14100"/>
          <ac:spMkLst>
            <pc:docMk/>
            <pc:sldMk cId="3682443385" sldId="261"/>
            <ac:spMk id="3" creationId="{BE6019D0-1AD2-40D9-AE65-2EA29417EB29}"/>
          </ac:spMkLst>
        </pc:spChg>
        <pc:spChg chg="add">
          <ac:chgData name="Evans Acheampong" userId="S::evans@trestleacademyghana.org::c54d59ca-4f3c-4b0b-ab0c-564131c45cb4" providerId="AD" clId="Web-{D546E5B3-0C76-C154-56AD-161FBC43A21C}" dt="2023-07-20T12:44:39.946" v="96"/>
          <ac:spMkLst>
            <pc:docMk/>
            <pc:sldMk cId="3682443385" sldId="261"/>
            <ac:spMk id="9" creationId="{C8A3C342-1D03-412F-8DD3-BF519E8E0AE9}"/>
          </ac:spMkLst>
        </pc:spChg>
        <pc:spChg chg="add">
          <ac:chgData name="Evans Acheampong" userId="S::evans@trestleacademyghana.org::c54d59ca-4f3c-4b0b-ab0c-564131c45cb4" providerId="AD" clId="Web-{D546E5B3-0C76-C154-56AD-161FBC43A21C}" dt="2023-07-20T12:44:39.946" v="96"/>
          <ac:spMkLst>
            <pc:docMk/>
            <pc:sldMk cId="3682443385" sldId="261"/>
            <ac:spMk id="11" creationId="{81CC9B02-E087-4350-AEBD-2C3CF001AF01}"/>
          </ac:spMkLst>
        </pc:spChg>
        <pc:spChg chg="add">
          <ac:chgData name="Evans Acheampong" userId="S::evans@trestleacademyghana.org::c54d59ca-4f3c-4b0b-ab0c-564131c45cb4" providerId="AD" clId="Web-{D546E5B3-0C76-C154-56AD-161FBC43A21C}" dt="2023-07-20T12:44:39.946" v="96"/>
          <ac:spMkLst>
            <pc:docMk/>
            <pc:sldMk cId="3682443385" sldId="261"/>
            <ac:spMk id="13" creationId="{D6F18ACE-6E82-4ADC-8A2F-A1771B309B16}"/>
          </ac:spMkLst>
        </pc:spChg>
        <pc:picChg chg="add">
          <ac:chgData name="Evans Acheampong" userId="S::evans@trestleacademyghana.org::c54d59ca-4f3c-4b0b-ab0c-564131c45cb4" providerId="AD" clId="Web-{D546E5B3-0C76-C154-56AD-161FBC43A21C}" dt="2023-07-20T12:44:39.946" v="96"/>
          <ac:picMkLst>
            <pc:docMk/>
            <pc:sldMk cId="3682443385" sldId="261"/>
            <ac:picMk id="5" creationId="{E6C19931-E8B2-6409-77E8-0415ABD5ABAF}"/>
          </ac:picMkLst>
        </pc:picChg>
      </pc:sldChg>
      <pc:sldChg chg="addSp modSp mod setBg">
        <pc:chgData name="Evans Acheampong" userId="S::evans@trestleacademyghana.org::c54d59ca-4f3c-4b0b-ab0c-564131c45cb4" providerId="AD" clId="Web-{D546E5B3-0C76-C154-56AD-161FBC43A21C}" dt="2023-07-20T13:00:37.915" v="251" actId="20577"/>
        <pc:sldMkLst>
          <pc:docMk/>
          <pc:sldMk cId="295351691" sldId="262"/>
        </pc:sldMkLst>
        <pc:spChg chg="mod">
          <ac:chgData name="Evans Acheampong" userId="S::evans@trestleacademyghana.org::c54d59ca-4f3c-4b0b-ab0c-564131c45cb4" providerId="AD" clId="Web-{D546E5B3-0C76-C154-56AD-161FBC43A21C}" dt="2023-07-20T12:46:03.074" v="119" actId="1076"/>
          <ac:spMkLst>
            <pc:docMk/>
            <pc:sldMk cId="295351691" sldId="262"/>
            <ac:spMk id="2" creationId="{57318B46-1F6B-4DB8-8B93-DE63BB3C3112}"/>
          </ac:spMkLst>
        </pc:spChg>
        <pc:spChg chg="mod">
          <ac:chgData name="Evans Acheampong" userId="S::evans@trestleacademyghana.org::c54d59ca-4f3c-4b0b-ab0c-564131c45cb4" providerId="AD" clId="Web-{D546E5B3-0C76-C154-56AD-161FBC43A21C}" dt="2023-07-20T13:00:37.915" v="251" actId="20577"/>
          <ac:spMkLst>
            <pc:docMk/>
            <pc:sldMk cId="295351691" sldId="262"/>
            <ac:spMk id="3" creationId="{F57A20FE-1F47-4A98-A75D-8601A02B00C4}"/>
          </ac:spMkLst>
        </pc:spChg>
        <pc:spChg chg="add">
          <ac:chgData name="Evans Acheampong" userId="S::evans@trestleacademyghana.org::c54d59ca-4f3c-4b0b-ab0c-564131c45cb4" providerId="AD" clId="Web-{D546E5B3-0C76-C154-56AD-161FBC43A21C}" dt="2023-07-20T12:45:39.885" v="108"/>
          <ac:spMkLst>
            <pc:docMk/>
            <pc:sldMk cId="295351691" sldId="262"/>
            <ac:spMk id="9" creationId="{C8A3C342-1D03-412F-8DD3-BF519E8E0AE9}"/>
          </ac:spMkLst>
        </pc:spChg>
        <pc:spChg chg="add">
          <ac:chgData name="Evans Acheampong" userId="S::evans@trestleacademyghana.org::c54d59ca-4f3c-4b0b-ab0c-564131c45cb4" providerId="AD" clId="Web-{D546E5B3-0C76-C154-56AD-161FBC43A21C}" dt="2023-07-20T12:45:39.885" v="108"/>
          <ac:spMkLst>
            <pc:docMk/>
            <pc:sldMk cId="295351691" sldId="262"/>
            <ac:spMk id="11" creationId="{81CC9B02-E087-4350-AEBD-2C3CF001AF01}"/>
          </ac:spMkLst>
        </pc:spChg>
        <pc:spChg chg="add">
          <ac:chgData name="Evans Acheampong" userId="S::evans@trestleacademyghana.org::c54d59ca-4f3c-4b0b-ab0c-564131c45cb4" providerId="AD" clId="Web-{D546E5B3-0C76-C154-56AD-161FBC43A21C}" dt="2023-07-20T12:45:39.885" v="108"/>
          <ac:spMkLst>
            <pc:docMk/>
            <pc:sldMk cId="295351691" sldId="262"/>
            <ac:spMk id="13" creationId="{D6F18ACE-6E82-4ADC-8A2F-A1771B309B16}"/>
          </ac:spMkLst>
        </pc:spChg>
        <pc:picChg chg="add">
          <ac:chgData name="Evans Acheampong" userId="S::evans@trestleacademyghana.org::c54d59ca-4f3c-4b0b-ab0c-564131c45cb4" providerId="AD" clId="Web-{D546E5B3-0C76-C154-56AD-161FBC43A21C}" dt="2023-07-20T12:45:39.885" v="108"/>
          <ac:picMkLst>
            <pc:docMk/>
            <pc:sldMk cId="295351691" sldId="262"/>
            <ac:picMk id="5" creationId="{D768F3D4-9244-C223-35F6-6E9CA11F9F0E}"/>
          </ac:picMkLst>
        </pc:picChg>
      </pc:sldChg>
      <pc:sldChg chg="del">
        <pc:chgData name="Evans Acheampong" userId="S::evans@trestleacademyghana.org::c54d59ca-4f3c-4b0b-ab0c-564131c45cb4" providerId="AD" clId="Web-{D546E5B3-0C76-C154-56AD-161FBC43A21C}" dt="2023-07-20T12:46:57.732" v="126"/>
        <pc:sldMkLst>
          <pc:docMk/>
          <pc:sldMk cId="2778747691" sldId="263"/>
        </pc:sldMkLst>
      </pc:sldChg>
      <pc:sldChg chg="addSp modSp mod ord setBg">
        <pc:chgData name="Evans Acheampong" userId="S::evans@trestleacademyghana.org::c54d59ca-4f3c-4b0b-ab0c-564131c45cb4" providerId="AD" clId="Web-{D546E5B3-0C76-C154-56AD-161FBC43A21C}" dt="2023-07-20T13:02:12.575" v="257" actId="20577"/>
        <pc:sldMkLst>
          <pc:docMk/>
          <pc:sldMk cId="3451233733" sldId="264"/>
        </pc:sldMkLst>
        <pc:spChg chg="mod">
          <ac:chgData name="Evans Acheampong" userId="S::evans@trestleacademyghana.org::c54d59ca-4f3c-4b0b-ab0c-564131c45cb4" providerId="AD" clId="Web-{D546E5B3-0C76-C154-56AD-161FBC43A21C}" dt="2023-07-20T12:52:24.164" v="190" actId="1076"/>
          <ac:spMkLst>
            <pc:docMk/>
            <pc:sldMk cId="3451233733" sldId="264"/>
            <ac:spMk id="2" creationId="{CD206FD1-2112-4F13-B780-35DDD4217CBC}"/>
          </ac:spMkLst>
        </pc:spChg>
        <pc:spChg chg="mod">
          <ac:chgData name="Evans Acheampong" userId="S::evans@trestleacademyghana.org::c54d59ca-4f3c-4b0b-ab0c-564131c45cb4" providerId="AD" clId="Web-{D546E5B3-0C76-C154-56AD-161FBC43A21C}" dt="2023-07-20T13:02:12.575" v="257" actId="20577"/>
          <ac:spMkLst>
            <pc:docMk/>
            <pc:sldMk cId="3451233733" sldId="264"/>
            <ac:spMk id="3" creationId="{91AE6AC2-9D7C-4543-A6E9-4BFA14498C64}"/>
          </ac:spMkLst>
        </pc:spChg>
        <pc:picChg chg="add">
          <ac:chgData name="Evans Acheampong" userId="S::evans@trestleacademyghana.org::c54d59ca-4f3c-4b0b-ab0c-564131c45cb4" providerId="AD" clId="Web-{D546E5B3-0C76-C154-56AD-161FBC43A21C}" dt="2023-07-20T12:52:01.429" v="182"/>
          <ac:picMkLst>
            <pc:docMk/>
            <pc:sldMk cId="3451233733" sldId="264"/>
            <ac:picMk id="5" creationId="{BA35D037-F5AE-190F-EBD8-DECE447B1C68}"/>
          </ac:picMkLst>
        </pc:picChg>
      </pc:sldChg>
      <pc:sldChg chg="addSp delSp modSp mod setBg">
        <pc:chgData name="Evans Acheampong" userId="S::evans@trestleacademyghana.org::c54d59ca-4f3c-4b0b-ab0c-564131c45cb4" providerId="AD" clId="Web-{D546E5B3-0C76-C154-56AD-161FBC43A21C}" dt="2023-07-20T13:01:41.652" v="256" actId="20577"/>
        <pc:sldMkLst>
          <pc:docMk/>
          <pc:sldMk cId="3580764703" sldId="265"/>
        </pc:sldMkLst>
        <pc:spChg chg="mod ord">
          <ac:chgData name="Evans Acheampong" userId="S::evans@trestleacademyghana.org::c54d59ca-4f3c-4b0b-ab0c-564131c45cb4" providerId="AD" clId="Web-{D546E5B3-0C76-C154-56AD-161FBC43A21C}" dt="2023-07-20T13:01:12.619" v="253" actId="20577"/>
          <ac:spMkLst>
            <pc:docMk/>
            <pc:sldMk cId="3580764703" sldId="265"/>
            <ac:spMk id="2" creationId="{1788693F-F87C-4DAF-B625-8257D8F7C2AA}"/>
          </ac:spMkLst>
        </pc:spChg>
        <pc:spChg chg="mod">
          <ac:chgData name="Evans Acheampong" userId="S::evans@trestleacademyghana.org::c54d59ca-4f3c-4b0b-ab0c-564131c45cb4" providerId="AD" clId="Web-{D546E5B3-0C76-C154-56AD-161FBC43A21C}" dt="2023-07-20T13:01:41.652" v="256" actId="20577"/>
          <ac:spMkLst>
            <pc:docMk/>
            <pc:sldMk cId="3580764703" sldId="265"/>
            <ac:spMk id="3" creationId="{24136C06-50EB-4897-AE5C-FDCD46BBC6F8}"/>
          </ac:spMkLst>
        </pc:spChg>
        <pc:spChg chg="add del">
          <ac:chgData name="Evans Acheampong" userId="S::evans@trestleacademyghana.org::c54d59ca-4f3c-4b0b-ab0c-564131c45cb4" providerId="AD" clId="Web-{D546E5B3-0C76-C154-56AD-161FBC43A21C}" dt="2023-07-20T12:47:56.999" v="142"/>
          <ac:spMkLst>
            <pc:docMk/>
            <pc:sldMk cId="3580764703" sldId="265"/>
            <ac:spMk id="9" creationId="{0D187C4E-14B9-4504-B200-5127823FA78C}"/>
          </ac:spMkLst>
        </pc:spChg>
        <pc:spChg chg="add del">
          <ac:chgData name="Evans Acheampong" userId="S::evans@trestleacademyghana.org::c54d59ca-4f3c-4b0b-ab0c-564131c45cb4" providerId="AD" clId="Web-{D546E5B3-0C76-C154-56AD-161FBC43A21C}" dt="2023-07-20T12:48:12.187" v="145"/>
          <ac:spMkLst>
            <pc:docMk/>
            <pc:sldMk cId="3580764703" sldId="265"/>
            <ac:spMk id="14" creationId="{C8A3C342-1D03-412F-8DD3-BF519E8E0AE9}"/>
          </ac:spMkLst>
        </pc:spChg>
        <pc:spChg chg="add del">
          <ac:chgData name="Evans Acheampong" userId="S::evans@trestleacademyghana.org::c54d59ca-4f3c-4b0b-ab0c-564131c45cb4" providerId="AD" clId="Web-{D546E5B3-0C76-C154-56AD-161FBC43A21C}" dt="2023-07-20T12:48:12.187" v="145"/>
          <ac:spMkLst>
            <pc:docMk/>
            <pc:sldMk cId="3580764703" sldId="265"/>
            <ac:spMk id="16" creationId="{81CC9B02-E087-4350-AEBD-2C3CF001AF01}"/>
          </ac:spMkLst>
        </pc:spChg>
        <pc:spChg chg="add del">
          <ac:chgData name="Evans Acheampong" userId="S::evans@trestleacademyghana.org::c54d59ca-4f3c-4b0b-ab0c-564131c45cb4" providerId="AD" clId="Web-{D546E5B3-0C76-C154-56AD-161FBC43A21C}" dt="2023-07-20T12:48:12.187" v="145"/>
          <ac:spMkLst>
            <pc:docMk/>
            <pc:sldMk cId="3580764703" sldId="265"/>
            <ac:spMk id="18" creationId="{D6F18ACE-6E82-4ADC-8A2F-A1771B309B16}"/>
          </ac:spMkLst>
        </pc:spChg>
        <pc:spChg chg="add del">
          <ac:chgData name="Evans Acheampong" userId="S::evans@trestleacademyghana.org::c54d59ca-4f3c-4b0b-ab0c-564131c45cb4" providerId="AD" clId="Web-{D546E5B3-0C76-C154-56AD-161FBC43A21C}" dt="2023-07-20T12:48:52.220" v="154"/>
          <ac:spMkLst>
            <pc:docMk/>
            <pc:sldMk cId="3580764703" sldId="265"/>
            <ac:spMk id="23" creationId="{29787B81-C7DF-412B-A405-EF4454012DEE}"/>
          </ac:spMkLst>
        </pc:spChg>
        <pc:spChg chg="add">
          <ac:chgData name="Evans Acheampong" userId="S::evans@trestleacademyghana.org::c54d59ca-4f3c-4b0b-ab0c-564131c45cb4" providerId="AD" clId="Web-{D546E5B3-0C76-C154-56AD-161FBC43A21C}" dt="2023-07-20T12:48:52.220" v="154"/>
          <ac:spMkLst>
            <pc:docMk/>
            <pc:sldMk cId="3580764703" sldId="265"/>
            <ac:spMk id="28" creationId="{C8A3C342-1D03-412F-8DD3-BF519E8E0AE9}"/>
          </ac:spMkLst>
        </pc:spChg>
        <pc:spChg chg="add">
          <ac:chgData name="Evans Acheampong" userId="S::evans@trestleacademyghana.org::c54d59ca-4f3c-4b0b-ab0c-564131c45cb4" providerId="AD" clId="Web-{D546E5B3-0C76-C154-56AD-161FBC43A21C}" dt="2023-07-20T12:48:52.220" v="154"/>
          <ac:spMkLst>
            <pc:docMk/>
            <pc:sldMk cId="3580764703" sldId="265"/>
            <ac:spMk id="30" creationId="{81CC9B02-E087-4350-AEBD-2C3CF001AF01}"/>
          </ac:spMkLst>
        </pc:spChg>
        <pc:picChg chg="add mod ord">
          <ac:chgData name="Evans Acheampong" userId="S::evans@trestleacademyghana.org::c54d59ca-4f3c-4b0b-ab0c-564131c45cb4" providerId="AD" clId="Web-{D546E5B3-0C76-C154-56AD-161FBC43A21C}" dt="2023-07-20T12:48:52.220" v="154"/>
          <ac:picMkLst>
            <pc:docMk/>
            <pc:sldMk cId="3580764703" sldId="265"/>
            <ac:picMk id="5" creationId="{0CAB7C79-C0B2-5577-DC31-BB3BA27B78D8}"/>
          </ac:picMkLst>
        </pc:picChg>
      </pc:sldChg>
      <pc:sldChg chg="addSp modSp mod setBg">
        <pc:chgData name="Evans Acheampong" userId="S::evans@trestleacademyghana.org::c54d59ca-4f3c-4b0b-ab0c-564131c45cb4" providerId="AD" clId="Web-{D546E5B3-0C76-C154-56AD-161FBC43A21C}" dt="2023-07-20T12:47:24.764" v="136" actId="1076"/>
        <pc:sldMkLst>
          <pc:docMk/>
          <pc:sldMk cId="3670748708" sldId="266"/>
        </pc:sldMkLst>
        <pc:spChg chg="mod">
          <ac:chgData name="Evans Acheampong" userId="S::evans@trestleacademyghana.org::c54d59ca-4f3c-4b0b-ab0c-564131c45cb4" providerId="AD" clId="Web-{D546E5B3-0C76-C154-56AD-161FBC43A21C}" dt="2023-07-20T12:47:09.857" v="129" actId="1076"/>
          <ac:spMkLst>
            <pc:docMk/>
            <pc:sldMk cId="3670748708" sldId="266"/>
            <ac:spMk id="2" creationId="{22987023-3D17-4FF7-8592-9311356FBB62}"/>
          </ac:spMkLst>
        </pc:spChg>
        <pc:spChg chg="mod">
          <ac:chgData name="Evans Acheampong" userId="S::evans@trestleacademyghana.org::c54d59ca-4f3c-4b0b-ab0c-564131c45cb4" providerId="AD" clId="Web-{D546E5B3-0C76-C154-56AD-161FBC43A21C}" dt="2023-07-20T12:47:24.764" v="136" actId="1076"/>
          <ac:spMkLst>
            <pc:docMk/>
            <pc:sldMk cId="3670748708" sldId="266"/>
            <ac:spMk id="3" creationId="{2D10C790-AFDC-4FCF-86B3-9AE932172760}"/>
          </ac:spMkLst>
        </pc:spChg>
        <pc:picChg chg="add">
          <ac:chgData name="Evans Acheampong" userId="S::evans@trestleacademyghana.org::c54d59ca-4f3c-4b0b-ab0c-564131c45cb4" providerId="AD" clId="Web-{D546E5B3-0C76-C154-56AD-161FBC43A21C}" dt="2023-07-20T12:47:02.013" v="127"/>
          <ac:picMkLst>
            <pc:docMk/>
            <pc:sldMk cId="3670748708" sldId="266"/>
            <ac:picMk id="5" creationId="{4353C60C-864A-BC33-4DCC-451F15F28D68}"/>
          </ac:picMkLst>
        </pc:picChg>
      </pc:sldChg>
      <pc:sldChg chg="del">
        <pc:chgData name="Evans Acheampong" userId="S::evans@trestleacademyghana.org::c54d59ca-4f3c-4b0b-ab0c-564131c45cb4" providerId="AD" clId="Web-{D546E5B3-0C76-C154-56AD-161FBC43A21C}" dt="2023-07-20T12:48:46.157" v="153"/>
        <pc:sldMkLst>
          <pc:docMk/>
          <pc:sldMk cId="3249378298" sldId="267"/>
        </pc:sldMkLst>
      </pc:sldChg>
      <pc:sldChg chg="addSp modSp mod setBg">
        <pc:chgData name="Evans Acheampong" userId="S::evans@trestleacademyghana.org::c54d59ca-4f3c-4b0b-ab0c-564131c45cb4" providerId="AD" clId="Web-{D546E5B3-0C76-C154-56AD-161FBC43A21C}" dt="2023-07-20T12:50:26.989" v="179" actId="20577"/>
        <pc:sldMkLst>
          <pc:docMk/>
          <pc:sldMk cId="1509421646" sldId="268"/>
        </pc:sldMkLst>
        <pc:spChg chg="mod">
          <ac:chgData name="Evans Acheampong" userId="S::evans@trestleacademyghana.org::c54d59ca-4f3c-4b0b-ab0c-564131c45cb4" providerId="AD" clId="Web-{D546E5B3-0C76-C154-56AD-161FBC43A21C}" dt="2023-07-20T12:50:05.379" v="175" actId="1076"/>
          <ac:spMkLst>
            <pc:docMk/>
            <pc:sldMk cId="1509421646" sldId="268"/>
            <ac:spMk id="2" creationId="{1788693F-F87C-4DAF-B625-8257D8F7C2AA}"/>
          </ac:spMkLst>
        </pc:spChg>
        <pc:spChg chg="mod">
          <ac:chgData name="Evans Acheampong" userId="S::evans@trestleacademyghana.org::c54d59ca-4f3c-4b0b-ab0c-564131c45cb4" providerId="AD" clId="Web-{D546E5B3-0C76-C154-56AD-161FBC43A21C}" dt="2023-07-20T12:50:26.989" v="179" actId="20577"/>
          <ac:spMkLst>
            <pc:docMk/>
            <pc:sldMk cId="1509421646" sldId="268"/>
            <ac:spMk id="3" creationId="{24136C06-50EB-4897-AE5C-FDCD46BBC6F8}"/>
          </ac:spMkLst>
        </pc:spChg>
        <pc:spChg chg="add">
          <ac:chgData name="Evans Acheampong" userId="S::evans@trestleacademyghana.org::c54d59ca-4f3c-4b0b-ab0c-564131c45cb4" providerId="AD" clId="Web-{D546E5B3-0C76-C154-56AD-161FBC43A21C}" dt="2023-07-20T12:49:44.175" v="165"/>
          <ac:spMkLst>
            <pc:docMk/>
            <pc:sldMk cId="1509421646" sldId="268"/>
            <ac:spMk id="9" creationId="{495DDCFA-D3DE-4CEB-8AFF-C6501187E430}"/>
          </ac:spMkLst>
        </pc:spChg>
        <pc:picChg chg="add">
          <ac:chgData name="Evans Acheampong" userId="S::evans@trestleacademyghana.org::c54d59ca-4f3c-4b0b-ab0c-564131c45cb4" providerId="AD" clId="Web-{D546E5B3-0C76-C154-56AD-161FBC43A21C}" dt="2023-07-20T12:49:44.175" v="165"/>
          <ac:picMkLst>
            <pc:docMk/>
            <pc:sldMk cId="1509421646" sldId="268"/>
            <ac:picMk id="5" creationId="{F81E90CD-1EFF-1B69-BF06-B82EE19F10C7}"/>
          </ac:picMkLst>
        </pc:picChg>
      </pc:sldChg>
      <pc:sldChg chg="addSp delSp modSp mod setBg setClrOvrMap">
        <pc:chgData name="Evans Acheampong" userId="S::evans@trestleacademyghana.org::c54d59ca-4f3c-4b0b-ab0c-564131c45cb4" providerId="AD" clId="Web-{D546E5B3-0C76-C154-56AD-161FBC43A21C}" dt="2023-07-20T12:50:50.021" v="181"/>
        <pc:sldMkLst>
          <pc:docMk/>
          <pc:sldMk cId="1953220610" sldId="270"/>
        </pc:sldMkLst>
        <pc:spChg chg="mod">
          <ac:chgData name="Evans Acheampong" userId="S::evans@trestleacademyghana.org::c54d59ca-4f3c-4b0b-ab0c-564131c45cb4" providerId="AD" clId="Web-{D546E5B3-0C76-C154-56AD-161FBC43A21C}" dt="2023-07-20T12:50:50.021" v="181"/>
          <ac:spMkLst>
            <pc:docMk/>
            <pc:sldMk cId="1953220610" sldId="270"/>
            <ac:spMk id="2" creationId="{1788693F-F87C-4DAF-B625-8257D8F7C2AA}"/>
          </ac:spMkLst>
        </pc:spChg>
        <pc:spChg chg="add del">
          <ac:chgData name="Evans Acheampong" userId="S::evans@trestleacademyghana.org::c54d59ca-4f3c-4b0b-ab0c-564131c45cb4" providerId="AD" clId="Web-{D546E5B3-0C76-C154-56AD-161FBC43A21C}" dt="2023-07-20T12:50:50.021" v="181"/>
          <ac:spMkLst>
            <pc:docMk/>
            <pc:sldMk cId="1953220610" sldId="270"/>
            <ac:spMk id="15" creationId="{4AC0CD9D-7610-4620-93B4-798CCD9AB581}"/>
          </ac:spMkLst>
        </pc:spChg>
        <pc:spChg chg="add del">
          <ac:chgData name="Evans Acheampong" userId="S::evans@trestleacademyghana.org::c54d59ca-4f3c-4b0b-ab0c-564131c45cb4" providerId="AD" clId="Web-{D546E5B3-0C76-C154-56AD-161FBC43A21C}" dt="2023-07-20T12:50:50.021" v="181"/>
          <ac:spMkLst>
            <pc:docMk/>
            <pc:sldMk cId="1953220610" sldId="270"/>
            <ac:spMk id="21" creationId="{DE4D62F9-188E-4530-84C2-24BDEE4BEB82}"/>
          </ac:spMkLst>
        </pc:spChg>
        <pc:spChg chg="add del">
          <ac:chgData name="Evans Acheampong" userId="S::evans@trestleacademyghana.org::c54d59ca-4f3c-4b0b-ab0c-564131c45cb4" providerId="AD" clId="Web-{D546E5B3-0C76-C154-56AD-161FBC43A21C}" dt="2023-07-20T12:50:50.021" v="181"/>
          <ac:spMkLst>
            <pc:docMk/>
            <pc:sldMk cId="1953220610" sldId="270"/>
            <ac:spMk id="23" creationId="{757B325C-3E35-45CF-9D07-3BCB281F3B9C}"/>
          </ac:spMkLst>
        </pc:spChg>
        <pc:spChg chg="add del">
          <ac:chgData name="Evans Acheampong" userId="S::evans@trestleacademyghana.org::c54d59ca-4f3c-4b0b-ab0c-564131c45cb4" providerId="AD" clId="Web-{D546E5B3-0C76-C154-56AD-161FBC43A21C}" dt="2023-07-20T12:50:50.021" v="181"/>
          <ac:spMkLst>
            <pc:docMk/>
            <pc:sldMk cId="1953220610" sldId="270"/>
            <ac:spMk id="25" creationId="{C24BEC42-AFF3-40D1-93A2-A27A42E1E23C}"/>
          </ac:spMkLst>
        </pc:spChg>
        <pc:spChg chg="add del">
          <ac:chgData name="Evans Acheampong" userId="S::evans@trestleacademyghana.org::c54d59ca-4f3c-4b0b-ab0c-564131c45cb4" providerId="AD" clId="Web-{D546E5B3-0C76-C154-56AD-161FBC43A21C}" dt="2023-07-20T12:50:50.021" v="181"/>
          <ac:spMkLst>
            <pc:docMk/>
            <pc:sldMk cId="1953220610" sldId="270"/>
            <ac:spMk id="27" creationId="{608F427C-1EC9-4280-9367-F2B3AA063E82}"/>
          </ac:spMkLst>
        </pc:spChg>
        <pc:spChg chg="add del">
          <ac:chgData name="Evans Acheampong" userId="S::evans@trestleacademyghana.org::c54d59ca-4f3c-4b0b-ab0c-564131c45cb4" providerId="AD" clId="Web-{D546E5B3-0C76-C154-56AD-161FBC43A21C}" dt="2023-07-20T12:50:50.021" v="181"/>
          <ac:spMkLst>
            <pc:docMk/>
            <pc:sldMk cId="1953220610" sldId="270"/>
            <ac:spMk id="29" creationId="{F98810A7-E114-447A-A7D6-69B27CFB5650}"/>
          </ac:spMkLst>
        </pc:spChg>
        <pc:picChg chg="mod">
          <ac:chgData name="Evans Acheampong" userId="S::evans@trestleacademyghana.org::c54d59ca-4f3c-4b0b-ab0c-564131c45cb4" providerId="AD" clId="Web-{D546E5B3-0C76-C154-56AD-161FBC43A21C}" dt="2023-07-20T12:50:50.021" v="181"/>
          <ac:picMkLst>
            <pc:docMk/>
            <pc:sldMk cId="1953220610" sldId="270"/>
            <ac:picMk id="6" creationId="{FA89B53A-85F8-4D1A-8416-232E94537062}"/>
          </ac:picMkLst>
        </pc:picChg>
        <pc:picChg chg="add del">
          <ac:chgData name="Evans Acheampong" userId="S::evans@trestleacademyghana.org::c54d59ca-4f3c-4b0b-ab0c-564131c45cb4" providerId="AD" clId="Web-{D546E5B3-0C76-C154-56AD-161FBC43A21C}" dt="2023-07-20T12:50:50.021" v="181"/>
          <ac:picMkLst>
            <pc:docMk/>
            <pc:sldMk cId="1953220610" sldId="270"/>
            <ac:picMk id="11" creationId="{41B68C77-138E-4BF7-A276-BD0C78A4219F}"/>
          </ac:picMkLst>
        </pc:picChg>
        <pc:picChg chg="add del">
          <ac:chgData name="Evans Acheampong" userId="S::evans@trestleacademyghana.org::c54d59ca-4f3c-4b0b-ab0c-564131c45cb4" providerId="AD" clId="Web-{D546E5B3-0C76-C154-56AD-161FBC43A21C}" dt="2023-07-20T12:50:50.021" v="181"/>
          <ac:picMkLst>
            <pc:docMk/>
            <pc:sldMk cId="1953220610" sldId="270"/>
            <ac:picMk id="13" creationId="{7C268552-D473-46ED-B1B8-422042C4DEF1}"/>
          </ac:picMkLst>
        </pc:picChg>
        <pc:picChg chg="add del">
          <ac:chgData name="Evans Acheampong" userId="S::evans@trestleacademyghana.org::c54d59ca-4f3c-4b0b-ab0c-564131c45cb4" providerId="AD" clId="Web-{D546E5B3-0C76-C154-56AD-161FBC43A21C}" dt="2023-07-20T12:50:50.021" v="181"/>
          <ac:picMkLst>
            <pc:docMk/>
            <pc:sldMk cId="1953220610" sldId="270"/>
            <ac:picMk id="17" creationId="{B9238B3E-24AA-439A-B527-6C5DF6D72145}"/>
          </ac:picMkLst>
        </pc:picChg>
        <pc:picChg chg="add del">
          <ac:chgData name="Evans Acheampong" userId="S::evans@trestleacademyghana.org::c54d59ca-4f3c-4b0b-ab0c-564131c45cb4" providerId="AD" clId="Web-{D546E5B3-0C76-C154-56AD-161FBC43A21C}" dt="2023-07-20T12:50:50.021" v="181"/>
          <ac:picMkLst>
            <pc:docMk/>
            <pc:sldMk cId="1953220610" sldId="270"/>
            <ac:picMk id="19" creationId="{69F01145-BEA3-4CBF-AA21-10077B948CA8}"/>
          </ac:picMkLst>
        </pc:picChg>
      </pc:sldChg>
      <pc:sldChg chg="addSp delSp modSp add mod ord replId setBg">
        <pc:chgData name="Evans Acheampong" userId="S::evans@trestleacademyghana.org::c54d59ca-4f3c-4b0b-ab0c-564131c45cb4" providerId="AD" clId="Web-{D546E5B3-0C76-C154-56AD-161FBC43A21C}" dt="2023-07-20T12:54:05.543" v="215"/>
        <pc:sldMkLst>
          <pc:docMk/>
          <pc:sldMk cId="3651738444" sldId="277"/>
        </pc:sldMkLst>
        <pc:spChg chg="mod">
          <ac:chgData name="Evans Acheampong" userId="S::evans@trestleacademyghana.org::c54d59ca-4f3c-4b0b-ab0c-564131c45cb4" providerId="AD" clId="Web-{D546E5B3-0C76-C154-56AD-161FBC43A21C}" dt="2023-07-20T12:53:39.198" v="208" actId="20577"/>
          <ac:spMkLst>
            <pc:docMk/>
            <pc:sldMk cId="3651738444" sldId="277"/>
            <ac:spMk id="2" creationId="{CD206FD1-2112-4F13-B780-35DDD4217CBC}"/>
          </ac:spMkLst>
        </pc:spChg>
        <pc:spChg chg="del mod">
          <ac:chgData name="Evans Acheampong" userId="S::evans@trestleacademyghana.org::c54d59ca-4f3c-4b0b-ab0c-564131c45cb4" providerId="AD" clId="Web-{D546E5B3-0C76-C154-56AD-161FBC43A21C}" dt="2023-07-20T12:52:56.884" v="199"/>
          <ac:spMkLst>
            <pc:docMk/>
            <pc:sldMk cId="3651738444" sldId="277"/>
            <ac:spMk id="3" creationId="{91AE6AC2-9D7C-4543-A6E9-4BFA14498C64}"/>
          </ac:spMkLst>
        </pc:spChg>
        <pc:spChg chg="add del mod">
          <ac:chgData name="Evans Acheampong" userId="S::evans@trestleacademyghana.org::c54d59ca-4f3c-4b0b-ab0c-564131c45cb4" providerId="AD" clId="Web-{D546E5B3-0C76-C154-56AD-161FBC43A21C}" dt="2023-07-20T12:53:26.729" v="205"/>
          <ac:spMkLst>
            <pc:docMk/>
            <pc:sldMk cId="3651738444" sldId="277"/>
            <ac:spMk id="6" creationId="{F905F46E-EE0A-E19C-973F-9D912084CA89}"/>
          </ac:spMkLst>
        </pc:spChg>
        <pc:spChg chg="add">
          <ac:chgData name="Evans Acheampong" userId="S::evans@trestleacademyghana.org::c54d59ca-4f3c-4b0b-ab0c-564131c45cb4" providerId="AD" clId="Web-{D546E5B3-0C76-C154-56AD-161FBC43A21C}" dt="2023-07-20T12:53:26.729" v="205"/>
          <ac:spMkLst>
            <pc:docMk/>
            <pc:sldMk cId="3651738444" sldId="277"/>
            <ac:spMk id="16" creationId="{989BE678-777B-482A-A616-FEDC47B162E5}"/>
          </ac:spMkLst>
        </pc:spChg>
        <pc:spChg chg="add">
          <ac:chgData name="Evans Acheampong" userId="S::evans@trestleacademyghana.org::c54d59ca-4f3c-4b0b-ab0c-564131c45cb4" providerId="AD" clId="Web-{D546E5B3-0C76-C154-56AD-161FBC43A21C}" dt="2023-07-20T12:53:26.729" v="205"/>
          <ac:spMkLst>
            <pc:docMk/>
            <pc:sldMk cId="3651738444" sldId="277"/>
            <ac:spMk id="22" creationId="{D28BE0C3-2102-4820-B88B-A448B1840D14}"/>
          </ac:spMkLst>
        </pc:spChg>
        <pc:spChg chg="add">
          <ac:chgData name="Evans Acheampong" userId="S::evans@trestleacademyghana.org::c54d59ca-4f3c-4b0b-ab0c-564131c45cb4" providerId="AD" clId="Web-{D546E5B3-0C76-C154-56AD-161FBC43A21C}" dt="2023-07-20T12:53:26.729" v="205"/>
          <ac:spMkLst>
            <pc:docMk/>
            <pc:sldMk cId="3651738444" sldId="277"/>
            <ac:spMk id="24" creationId="{A4322390-8B58-46BE-88EB-D9FD30C08743}"/>
          </ac:spMkLst>
        </pc:spChg>
        <pc:picChg chg="del">
          <ac:chgData name="Evans Acheampong" userId="S::evans@trestleacademyghana.org::c54d59ca-4f3c-4b0b-ab0c-564131c45cb4" providerId="AD" clId="Web-{D546E5B3-0C76-C154-56AD-161FBC43A21C}" dt="2023-07-20T12:52:53.509" v="197"/>
          <ac:picMkLst>
            <pc:docMk/>
            <pc:sldMk cId="3651738444" sldId="277"/>
            <ac:picMk id="5" creationId="{BA35D037-F5AE-190F-EBD8-DECE447B1C68}"/>
          </ac:picMkLst>
        </pc:picChg>
        <pc:picChg chg="add">
          <ac:chgData name="Evans Acheampong" userId="S::evans@trestleacademyghana.org::c54d59ca-4f3c-4b0b-ab0c-564131c45cb4" providerId="AD" clId="Web-{D546E5B3-0C76-C154-56AD-161FBC43A21C}" dt="2023-07-20T12:53:26.729" v="205"/>
          <ac:picMkLst>
            <pc:docMk/>
            <pc:sldMk cId="3651738444" sldId="277"/>
            <ac:picMk id="8" creationId="{BD21701E-31DA-F2EA-24B7-80505816B948}"/>
          </ac:picMkLst>
        </pc:picChg>
        <pc:picChg chg="add">
          <ac:chgData name="Evans Acheampong" userId="S::evans@trestleacademyghana.org::c54d59ca-4f3c-4b0b-ab0c-564131c45cb4" providerId="AD" clId="Web-{D546E5B3-0C76-C154-56AD-161FBC43A21C}" dt="2023-07-20T12:53:26.729" v="205"/>
          <ac:picMkLst>
            <pc:docMk/>
            <pc:sldMk cId="3651738444" sldId="277"/>
            <ac:picMk id="12" creationId="{DF19BAF3-7E20-4B9D-B544-BABAEEA1FA75}"/>
          </ac:picMkLst>
        </pc:picChg>
        <pc:picChg chg="add">
          <ac:chgData name="Evans Acheampong" userId="S::evans@trestleacademyghana.org::c54d59ca-4f3c-4b0b-ab0c-564131c45cb4" providerId="AD" clId="Web-{D546E5B3-0C76-C154-56AD-161FBC43A21C}" dt="2023-07-20T12:53:26.729" v="205"/>
          <ac:picMkLst>
            <pc:docMk/>
            <pc:sldMk cId="3651738444" sldId="277"/>
            <ac:picMk id="14" creationId="{950648F4-ABCD-4DF0-8641-76CFB2354721}"/>
          </ac:picMkLst>
        </pc:picChg>
        <pc:picChg chg="add">
          <ac:chgData name="Evans Acheampong" userId="S::evans@trestleacademyghana.org::c54d59ca-4f3c-4b0b-ab0c-564131c45cb4" providerId="AD" clId="Web-{D546E5B3-0C76-C154-56AD-161FBC43A21C}" dt="2023-07-20T12:53:26.729" v="205"/>
          <ac:picMkLst>
            <pc:docMk/>
            <pc:sldMk cId="3651738444" sldId="277"/>
            <ac:picMk id="18" creationId="{CF1EB4BD-9C7E-4AA3-9681-C7EB0DA6250B}"/>
          </ac:picMkLst>
        </pc:picChg>
        <pc:picChg chg="add">
          <ac:chgData name="Evans Acheampong" userId="S::evans@trestleacademyghana.org::c54d59ca-4f3c-4b0b-ab0c-564131c45cb4" providerId="AD" clId="Web-{D546E5B3-0C76-C154-56AD-161FBC43A21C}" dt="2023-07-20T12:53:26.729" v="205"/>
          <ac:picMkLst>
            <pc:docMk/>
            <pc:sldMk cId="3651738444" sldId="277"/>
            <ac:picMk id="20" creationId="{94AAE3AA-3759-4D28-B0EF-575F25A5146C}"/>
          </ac:picMkLst>
        </pc:picChg>
      </pc:sldChg>
      <pc:sldChg chg="addSp delSp modSp add replId">
        <pc:chgData name="Evans Acheampong" userId="S::evans@trestleacademyghana.org::c54d59ca-4f3c-4b0b-ab0c-564131c45cb4" providerId="AD" clId="Web-{D546E5B3-0C76-C154-56AD-161FBC43A21C}" dt="2023-07-20T12:55:07.092" v="230" actId="20577"/>
        <pc:sldMkLst>
          <pc:docMk/>
          <pc:sldMk cId="1395099529" sldId="278"/>
        </pc:sldMkLst>
        <pc:spChg chg="mod">
          <ac:chgData name="Evans Acheampong" userId="S::evans@trestleacademyghana.org::c54d59ca-4f3c-4b0b-ab0c-564131c45cb4" providerId="AD" clId="Web-{D546E5B3-0C76-C154-56AD-161FBC43A21C}" dt="2023-07-20T12:55:07.092" v="230" actId="20577"/>
          <ac:spMkLst>
            <pc:docMk/>
            <pc:sldMk cId="1395099529" sldId="278"/>
            <ac:spMk id="2" creationId="{CD206FD1-2112-4F13-B780-35DDD4217CBC}"/>
          </ac:spMkLst>
        </pc:spChg>
        <pc:spChg chg="del mod">
          <ac:chgData name="Evans Acheampong" userId="S::evans@trestleacademyghana.org::c54d59ca-4f3c-4b0b-ab0c-564131c45cb4" providerId="AD" clId="Web-{D546E5B3-0C76-C154-56AD-161FBC43A21C}" dt="2023-07-20T12:54:27.856" v="220"/>
          <ac:spMkLst>
            <pc:docMk/>
            <pc:sldMk cId="1395099529" sldId="278"/>
            <ac:spMk id="3" creationId="{91AE6AC2-9D7C-4543-A6E9-4BFA14498C64}"/>
          </ac:spMkLst>
        </pc:spChg>
        <pc:spChg chg="add del mod">
          <ac:chgData name="Evans Acheampong" userId="S::evans@trestleacademyghana.org::c54d59ca-4f3c-4b0b-ab0c-564131c45cb4" providerId="AD" clId="Web-{D546E5B3-0C76-C154-56AD-161FBC43A21C}" dt="2023-07-20T12:54:48.966" v="229"/>
          <ac:spMkLst>
            <pc:docMk/>
            <pc:sldMk cId="1395099529" sldId="278"/>
            <ac:spMk id="6" creationId="{8C1CA95A-9540-5E49-7CBF-15C24ACEA712}"/>
          </ac:spMkLst>
        </pc:spChg>
        <pc:spChg chg="add">
          <ac:chgData name="Evans Acheampong" userId="S::evans@trestleacademyghana.org::c54d59ca-4f3c-4b0b-ab0c-564131c45cb4" providerId="AD" clId="Web-{D546E5B3-0C76-C154-56AD-161FBC43A21C}" dt="2023-07-20T12:54:48.966" v="229"/>
          <ac:spMkLst>
            <pc:docMk/>
            <pc:sldMk cId="1395099529" sldId="278"/>
            <ac:spMk id="16" creationId="{989BE678-777B-482A-A616-FEDC47B162E5}"/>
          </ac:spMkLst>
        </pc:spChg>
        <pc:spChg chg="add">
          <ac:chgData name="Evans Acheampong" userId="S::evans@trestleacademyghana.org::c54d59ca-4f3c-4b0b-ab0c-564131c45cb4" providerId="AD" clId="Web-{D546E5B3-0C76-C154-56AD-161FBC43A21C}" dt="2023-07-20T12:54:48.966" v="229"/>
          <ac:spMkLst>
            <pc:docMk/>
            <pc:sldMk cId="1395099529" sldId="278"/>
            <ac:spMk id="22" creationId="{D28BE0C3-2102-4820-B88B-A448B1840D14}"/>
          </ac:spMkLst>
        </pc:spChg>
        <pc:spChg chg="add">
          <ac:chgData name="Evans Acheampong" userId="S::evans@trestleacademyghana.org::c54d59ca-4f3c-4b0b-ab0c-564131c45cb4" providerId="AD" clId="Web-{D546E5B3-0C76-C154-56AD-161FBC43A21C}" dt="2023-07-20T12:54:48.966" v="229"/>
          <ac:spMkLst>
            <pc:docMk/>
            <pc:sldMk cId="1395099529" sldId="278"/>
            <ac:spMk id="24" creationId="{C885E190-58DD-42DD-A4A8-401E15C92A52}"/>
          </ac:spMkLst>
        </pc:spChg>
        <pc:picChg chg="del">
          <ac:chgData name="Evans Acheampong" userId="S::evans@trestleacademyghana.org::c54d59ca-4f3c-4b0b-ab0c-564131c45cb4" providerId="AD" clId="Web-{D546E5B3-0C76-C154-56AD-161FBC43A21C}" dt="2023-07-20T12:54:18.606" v="217"/>
          <ac:picMkLst>
            <pc:docMk/>
            <pc:sldMk cId="1395099529" sldId="278"/>
            <ac:picMk id="5" creationId="{BA35D037-F5AE-190F-EBD8-DECE447B1C68}"/>
          </ac:picMkLst>
        </pc:picChg>
        <pc:picChg chg="add">
          <ac:chgData name="Evans Acheampong" userId="S::evans@trestleacademyghana.org::c54d59ca-4f3c-4b0b-ab0c-564131c45cb4" providerId="AD" clId="Web-{D546E5B3-0C76-C154-56AD-161FBC43A21C}" dt="2023-07-20T12:54:48.966" v="229"/>
          <ac:picMkLst>
            <pc:docMk/>
            <pc:sldMk cId="1395099529" sldId="278"/>
            <ac:picMk id="8" creationId="{5E9EA085-5F4C-87AC-A6D4-D39ECB44A204}"/>
          </ac:picMkLst>
        </pc:picChg>
        <pc:picChg chg="add">
          <ac:chgData name="Evans Acheampong" userId="S::evans@trestleacademyghana.org::c54d59ca-4f3c-4b0b-ab0c-564131c45cb4" providerId="AD" clId="Web-{D546E5B3-0C76-C154-56AD-161FBC43A21C}" dt="2023-07-20T12:54:48.966" v="229"/>
          <ac:picMkLst>
            <pc:docMk/>
            <pc:sldMk cId="1395099529" sldId="278"/>
            <ac:picMk id="12" creationId="{DF19BAF3-7E20-4B9D-B544-BABAEEA1FA75}"/>
          </ac:picMkLst>
        </pc:picChg>
        <pc:picChg chg="add">
          <ac:chgData name="Evans Acheampong" userId="S::evans@trestleacademyghana.org::c54d59ca-4f3c-4b0b-ab0c-564131c45cb4" providerId="AD" clId="Web-{D546E5B3-0C76-C154-56AD-161FBC43A21C}" dt="2023-07-20T12:54:48.966" v="229"/>
          <ac:picMkLst>
            <pc:docMk/>
            <pc:sldMk cId="1395099529" sldId="278"/>
            <ac:picMk id="14" creationId="{950648F4-ABCD-4DF0-8641-76CFB2354721}"/>
          </ac:picMkLst>
        </pc:picChg>
        <pc:picChg chg="add">
          <ac:chgData name="Evans Acheampong" userId="S::evans@trestleacademyghana.org::c54d59ca-4f3c-4b0b-ab0c-564131c45cb4" providerId="AD" clId="Web-{D546E5B3-0C76-C154-56AD-161FBC43A21C}" dt="2023-07-20T12:54:48.966" v="229"/>
          <ac:picMkLst>
            <pc:docMk/>
            <pc:sldMk cId="1395099529" sldId="278"/>
            <ac:picMk id="18" creationId="{CF1EB4BD-9C7E-4AA3-9681-C7EB0DA6250B}"/>
          </ac:picMkLst>
        </pc:picChg>
        <pc:picChg chg="add">
          <ac:chgData name="Evans Acheampong" userId="S::evans@trestleacademyghana.org::c54d59ca-4f3c-4b0b-ab0c-564131c45cb4" providerId="AD" clId="Web-{D546E5B3-0C76-C154-56AD-161FBC43A21C}" dt="2023-07-20T12:54:48.966" v="229"/>
          <ac:picMkLst>
            <pc:docMk/>
            <pc:sldMk cId="1395099529" sldId="278"/>
            <ac:picMk id="20" creationId="{94AAE3AA-3759-4D28-B0EF-575F25A5146C}"/>
          </ac:picMkLst>
        </pc:picChg>
      </pc:sldChg>
      <pc:sldChg chg="addSp delSp add del replId">
        <pc:chgData name="Evans Acheampong" userId="S::evans@trestleacademyghana.org::c54d59ca-4f3c-4b0b-ab0c-564131c45cb4" providerId="AD" clId="Web-{D546E5B3-0C76-C154-56AD-161FBC43A21C}" dt="2023-07-20T12:53:53.027" v="213"/>
        <pc:sldMkLst>
          <pc:docMk/>
          <pc:sldMk cId="4103748114" sldId="278"/>
        </pc:sldMkLst>
        <pc:picChg chg="add del">
          <ac:chgData name="Evans Acheampong" userId="S::evans@trestleacademyghana.org::c54d59ca-4f3c-4b0b-ab0c-564131c45cb4" providerId="AD" clId="Web-{D546E5B3-0C76-C154-56AD-161FBC43A21C}" dt="2023-07-20T12:53:51.870" v="212"/>
          <ac:picMkLst>
            <pc:docMk/>
            <pc:sldMk cId="4103748114" sldId="278"/>
            <ac:picMk id="8" creationId="{BD21701E-31DA-F2EA-24B7-80505816B9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187741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940E7A-EEE2-4A4D-9EEB-0FBBE135E84A}"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205767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955710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46945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555898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2714137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57848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4126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821403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69058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186208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940E7A-EEE2-4A4D-9EEB-0FBBE135E84A}"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106757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940E7A-EEE2-4A4D-9EEB-0FBBE135E84A}"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245459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23265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57374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2940E7A-EEE2-4A4D-9EEB-0FBBE135E84A}" type="datetimeFigureOut">
              <a:rPr lang="en-US" smtClean="0"/>
              <a:t>7/20/2023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4423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940E7A-EEE2-4A4D-9EEB-0FBBE135E84A}"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189A2-9A3B-41CF-A4A6-B1F0CC626BAF}" type="slidenum">
              <a:rPr lang="en-US" smtClean="0"/>
              <a:t>‹#›</a:t>
            </a:fld>
            <a:endParaRPr lang="en-US"/>
          </a:p>
        </p:txBody>
      </p:sp>
    </p:spTree>
    <p:extLst>
      <p:ext uri="{BB962C8B-B14F-4D97-AF65-F5344CB8AC3E}">
        <p14:creationId xmlns:p14="http://schemas.microsoft.com/office/powerpoint/2010/main" val="3989559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2940E7A-EEE2-4A4D-9EEB-0FBBE135E84A}" type="datetimeFigureOut">
              <a:rPr lang="en-US" smtClean="0"/>
              <a:t>7/20/2023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CD189A2-9A3B-41CF-A4A6-B1F0CC626BAF}" type="slidenum">
              <a:rPr lang="en-US" smtClean="0"/>
              <a:t>‹#›</a:t>
            </a:fld>
            <a:endParaRPr lang="en-US"/>
          </a:p>
        </p:txBody>
      </p:sp>
    </p:spTree>
    <p:extLst>
      <p:ext uri="{BB962C8B-B14F-4D97-AF65-F5344CB8AC3E}">
        <p14:creationId xmlns:p14="http://schemas.microsoft.com/office/powerpoint/2010/main" val="1620691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625D-0F81-4376-89CC-CAE23CD3EE3B}"/>
              </a:ext>
            </a:extLst>
          </p:cNvPr>
          <p:cNvSpPr>
            <a:spLocks noGrp="1"/>
          </p:cNvSpPr>
          <p:nvPr>
            <p:ph type="ctrTitle"/>
          </p:nvPr>
        </p:nvSpPr>
        <p:spPr>
          <a:xfrm>
            <a:off x="3636136" y="1301034"/>
            <a:ext cx="9144000" cy="2387600"/>
          </a:xfrm>
        </p:spPr>
        <p:txBody>
          <a:bodyPr>
            <a:normAutofit/>
          </a:bodyPr>
          <a:lstStyle/>
          <a:p>
            <a:r>
              <a:rPr lang="en-GB" sz="2700" b="1" dirty="0"/>
              <a:t>UNIVERSITY OF GHANA, LEGON</a:t>
            </a:r>
            <a:br>
              <a:rPr lang="en-US" sz="2700" dirty="0"/>
            </a:br>
            <a:r>
              <a:rPr lang="en-US" sz="2700" dirty="0"/>
              <a:t>          </a:t>
            </a:r>
            <a:r>
              <a:rPr lang="en-US" sz="2700" i="1" dirty="0"/>
              <a:t>(All rights reserved)</a:t>
            </a:r>
            <a:br>
              <a:rPr lang="en-US" b="1" dirty="0"/>
            </a:br>
            <a:endParaRPr lang="en-US" dirty="0"/>
          </a:p>
        </p:txBody>
      </p:sp>
      <p:sp>
        <p:nvSpPr>
          <p:cNvPr id="3" name="Subtitle 2">
            <a:extLst>
              <a:ext uri="{FF2B5EF4-FFF2-40B4-BE49-F238E27FC236}">
                <a16:creationId xmlns:a16="http://schemas.microsoft.com/office/drawing/2014/main" id="{C68D4120-F8BB-4414-BE8F-5204E9170C5B}"/>
              </a:ext>
            </a:extLst>
          </p:cNvPr>
          <p:cNvSpPr>
            <a:spLocks noGrp="1"/>
          </p:cNvSpPr>
          <p:nvPr>
            <p:ph type="subTitle" idx="1"/>
          </p:nvPr>
        </p:nvSpPr>
        <p:spPr>
          <a:xfrm>
            <a:off x="266700" y="3337130"/>
            <a:ext cx="11658600" cy="3723796"/>
          </a:xfrm>
        </p:spPr>
        <p:txBody>
          <a:bodyPr>
            <a:normAutofit/>
          </a:bodyPr>
          <a:lstStyle/>
          <a:p>
            <a:r>
              <a:rPr lang="en-US" b="1" u="sng" dirty="0"/>
              <a:t>GROUP 2  </a:t>
            </a:r>
            <a:endParaRPr lang="en-US" dirty="0"/>
          </a:p>
          <a:p>
            <a:pPr algn="l"/>
            <a:r>
              <a:rPr lang="en-US" b="1" dirty="0"/>
              <a:t>MICHELLE OWUSU – 10957340</a:t>
            </a:r>
          </a:p>
          <a:p>
            <a:pPr algn="l"/>
            <a:r>
              <a:rPr lang="en-US" b="1" dirty="0"/>
              <a:t>MENSAH NYANYO HUBERT - 10976127 </a:t>
            </a:r>
          </a:p>
          <a:p>
            <a:pPr algn="l"/>
            <a:r>
              <a:rPr lang="en-US" b="1" dirty="0"/>
              <a:t>ANANE GEORGE NYARKO - 10947340 </a:t>
            </a:r>
          </a:p>
          <a:p>
            <a:pPr algn="l"/>
            <a:r>
              <a:rPr lang="en-US" b="1" dirty="0"/>
              <a:t>DERY-KUUZUME SANDRA - 10986424 </a:t>
            </a:r>
            <a:endParaRPr lang="en-US" dirty="0"/>
          </a:p>
          <a:p>
            <a:pPr algn="l"/>
            <a:r>
              <a:rPr lang="en-US" b="1" dirty="0"/>
              <a:t>APPIAH YAW FRIMPONG - 10987818</a:t>
            </a:r>
          </a:p>
          <a:p>
            <a:pPr algn="l"/>
            <a:r>
              <a:rPr lang="en-US" b="1" dirty="0"/>
              <a:t>BENTIL B. REXFORD – 10946257</a:t>
            </a:r>
          </a:p>
          <a:p>
            <a:pPr algn="l"/>
            <a:r>
              <a:rPr lang="en-US" b="1" dirty="0"/>
              <a:t>EVANS ACHEAMPONG - 10987644</a:t>
            </a:r>
          </a:p>
          <a:p>
            <a:pPr algn="l"/>
            <a:endParaRPr lang="en-US" sz="1400" dirty="0"/>
          </a:p>
        </p:txBody>
      </p:sp>
      <p:pic>
        <p:nvPicPr>
          <p:cNvPr id="7" name="Picture 6">
            <a:extLst>
              <a:ext uri="{FF2B5EF4-FFF2-40B4-BE49-F238E27FC236}">
                <a16:creationId xmlns:a16="http://schemas.microsoft.com/office/drawing/2014/main" id="{0DADC07C-A873-4F4E-9119-AF606331C7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04491" y="221765"/>
            <a:ext cx="1337221" cy="1335831"/>
          </a:xfrm>
          <a:prstGeom prst="rect">
            <a:avLst/>
          </a:prstGeom>
          <a:noFill/>
          <a:ln>
            <a:noFill/>
          </a:ln>
        </p:spPr>
      </p:pic>
      <p:sp>
        <p:nvSpPr>
          <p:cNvPr id="5" name="Title 1">
            <a:extLst>
              <a:ext uri="{FF2B5EF4-FFF2-40B4-BE49-F238E27FC236}">
                <a16:creationId xmlns:a16="http://schemas.microsoft.com/office/drawing/2014/main" id="{9E9ADAD2-C0D6-4A49-A00C-5E98A7DF0303}"/>
              </a:ext>
            </a:extLst>
          </p:cNvPr>
          <p:cNvSpPr txBox="1">
            <a:spLocks/>
          </p:cNvSpPr>
          <p:nvPr/>
        </p:nvSpPr>
        <p:spPr>
          <a:xfrm>
            <a:off x="823211" y="2543477"/>
            <a:ext cx="10899779"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a:t>Design and Development of a Database Driven Web and Mobile Application</a:t>
            </a:r>
            <a:endParaRPr lang="en-US" sz="3200" dirty="0"/>
          </a:p>
        </p:txBody>
      </p:sp>
    </p:spTree>
    <p:extLst>
      <p:ext uri="{BB962C8B-B14F-4D97-AF65-F5344CB8AC3E}">
        <p14:creationId xmlns:p14="http://schemas.microsoft.com/office/powerpoint/2010/main" val="3037877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219347" y="-60847"/>
            <a:ext cx="5592785" cy="1641986"/>
          </a:xfrm>
        </p:spPr>
        <p:txBody>
          <a:bodyPr>
            <a:normAutofit/>
          </a:bodyPr>
          <a:lstStyle/>
          <a:p>
            <a:r>
              <a:rPr lang="en-US" b="1"/>
              <a:t>Application Screenshots</a:t>
            </a:r>
            <a:endParaRPr lang="en-US" b="1" dirty="0"/>
          </a:p>
        </p:txBody>
      </p:sp>
      <p:pic>
        <p:nvPicPr>
          <p:cNvPr id="5" name="Picture 4" descr="Sphere of mesh and nodes">
            <a:extLst>
              <a:ext uri="{FF2B5EF4-FFF2-40B4-BE49-F238E27FC236}">
                <a16:creationId xmlns:a16="http://schemas.microsoft.com/office/drawing/2014/main" id="{F81E90CD-1EFF-1B69-BF06-B82EE19F10C7}"/>
              </a:ext>
            </a:extLst>
          </p:cNvPr>
          <p:cNvPicPr>
            <a:picLocks noChangeAspect="1"/>
          </p:cNvPicPr>
          <p:nvPr/>
        </p:nvPicPr>
        <p:blipFill rotWithShape="1">
          <a:blip r:embed="rId3"/>
          <a:srcRect l="31536" r="1817" b="4"/>
          <a:stretch/>
        </p:blipFill>
        <p:spPr>
          <a:xfrm>
            <a:off x="6100398" y="10"/>
            <a:ext cx="6094412" cy="6857990"/>
          </a:xfrm>
          <a:prstGeom prst="rect">
            <a:avLst/>
          </a:prstGeom>
        </p:spPr>
      </p:pic>
      <p:sp>
        <p:nvSpPr>
          <p:cNvPr id="9" name="Rectangle 8">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136C06-50EB-4897-AE5C-FDCD46BBC6F8}"/>
              </a:ext>
            </a:extLst>
          </p:cNvPr>
          <p:cNvSpPr>
            <a:spLocks noGrp="1"/>
          </p:cNvSpPr>
          <p:nvPr>
            <p:ph idx="1"/>
          </p:nvPr>
        </p:nvSpPr>
        <p:spPr>
          <a:xfrm>
            <a:off x="161838" y="1374475"/>
            <a:ext cx="5707805" cy="5233357"/>
          </a:xfrm>
        </p:spPr>
        <p:txBody>
          <a:bodyPr vert="horz" lIns="91440" tIns="45720" rIns="91440" bIns="45720" rtlCol="0" anchor="t">
            <a:noAutofit/>
          </a:bodyPr>
          <a:lstStyle/>
          <a:p>
            <a:pPr lvl="0">
              <a:lnSpc>
                <a:spcPct val="90000"/>
              </a:lnSpc>
            </a:pPr>
            <a:r>
              <a:rPr lang="en-US" sz="2400" dirty="0"/>
              <a:t>This section will showcase screenshots of the Flutter mobile application and the React web application developed for the project. Visual representations of the user interfaces will give the audience a glimpse of the final products.</a:t>
            </a:r>
          </a:p>
          <a:p>
            <a:pPr lvl="0">
              <a:lnSpc>
                <a:spcPct val="90000"/>
              </a:lnSpc>
            </a:pPr>
            <a:endParaRPr lang="en-US" sz="2400" dirty="0"/>
          </a:p>
          <a:p>
            <a:pPr lvl="0">
              <a:lnSpc>
                <a:spcPct val="90000"/>
              </a:lnSpc>
            </a:pPr>
            <a:r>
              <a:rPr lang="en-US" sz="2400" b="1" dirty="0"/>
              <a:t>Appendix A</a:t>
            </a:r>
            <a:r>
              <a:rPr lang="en-US" sz="2400" dirty="0"/>
              <a:t>: Flutter Mobile Application Screenshots</a:t>
            </a:r>
          </a:p>
          <a:p>
            <a:pPr lvl="0">
              <a:lnSpc>
                <a:spcPct val="90000"/>
              </a:lnSpc>
            </a:pPr>
            <a:endParaRPr lang="en-US" sz="2400" dirty="0"/>
          </a:p>
          <a:p>
            <a:pPr lvl="0">
              <a:lnSpc>
                <a:spcPct val="90000"/>
              </a:lnSpc>
            </a:pPr>
            <a:r>
              <a:rPr lang="en-US" sz="2400" b="1" dirty="0"/>
              <a:t>Appendix B</a:t>
            </a:r>
            <a:r>
              <a:rPr lang="en-US" sz="2400" dirty="0"/>
              <a:t>: React Web Application Screenshots</a:t>
            </a:r>
          </a:p>
          <a:p>
            <a:pPr lvl="0">
              <a:lnSpc>
                <a:spcPct val="90000"/>
              </a:lnSpc>
            </a:pPr>
            <a:endParaRPr lang="en-US" sz="2400" dirty="0"/>
          </a:p>
        </p:txBody>
      </p:sp>
    </p:spTree>
    <p:extLst>
      <p:ext uri="{BB962C8B-B14F-4D97-AF65-F5344CB8AC3E}">
        <p14:creationId xmlns:p14="http://schemas.microsoft.com/office/powerpoint/2010/main" val="150942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Flutter Mobile Application Screenshots: Registration Page</a:t>
            </a:r>
            <a:br>
              <a:rPr lang="en-US" sz="3200" b="1" dirty="0"/>
            </a:br>
            <a:endParaRPr lang="en-US" b="1" dirty="0"/>
          </a:p>
        </p:txBody>
      </p:sp>
      <p:pic>
        <p:nvPicPr>
          <p:cNvPr id="7" name="Content Placeholder 6">
            <a:extLst>
              <a:ext uri="{FF2B5EF4-FFF2-40B4-BE49-F238E27FC236}">
                <a16:creationId xmlns:a16="http://schemas.microsoft.com/office/drawing/2014/main" id="{CACFB1DB-83FD-4282-AB2D-F52BFC6860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043" y="818132"/>
            <a:ext cx="10770368" cy="5877248"/>
          </a:xfrm>
        </p:spPr>
      </p:pic>
    </p:spTree>
    <p:extLst>
      <p:ext uri="{BB962C8B-B14F-4D97-AF65-F5344CB8AC3E}">
        <p14:creationId xmlns:p14="http://schemas.microsoft.com/office/powerpoint/2010/main" val="354121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Flutter Mobile Application Screenshots: Login Page</a:t>
            </a:r>
            <a:br>
              <a:rPr lang="en-US" sz="3200" b="1" dirty="0"/>
            </a:br>
            <a:endParaRPr lang="en-US" b="1" dirty="0"/>
          </a:p>
        </p:txBody>
      </p:sp>
      <p:pic>
        <p:nvPicPr>
          <p:cNvPr id="6" name="Content Placeholder 5">
            <a:extLst>
              <a:ext uri="{FF2B5EF4-FFF2-40B4-BE49-F238E27FC236}">
                <a16:creationId xmlns:a16="http://schemas.microsoft.com/office/drawing/2014/main" id="{FA89B53A-85F8-4D1A-8416-232E945370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082" y="654293"/>
            <a:ext cx="10967358" cy="6085840"/>
          </a:xfrm>
        </p:spPr>
      </p:pic>
    </p:spTree>
    <p:extLst>
      <p:ext uri="{BB962C8B-B14F-4D97-AF65-F5344CB8AC3E}">
        <p14:creationId xmlns:p14="http://schemas.microsoft.com/office/powerpoint/2010/main" val="1953220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Flutter Mobile Application Screenshots: Info Entry Page</a:t>
            </a:r>
            <a:br>
              <a:rPr lang="en-US" sz="3200" b="1" dirty="0"/>
            </a:br>
            <a:endParaRPr lang="en-US" b="1" dirty="0"/>
          </a:p>
        </p:txBody>
      </p:sp>
      <p:pic>
        <p:nvPicPr>
          <p:cNvPr id="7" name="Content Placeholder 6">
            <a:extLst>
              <a:ext uri="{FF2B5EF4-FFF2-40B4-BE49-F238E27FC236}">
                <a16:creationId xmlns:a16="http://schemas.microsoft.com/office/drawing/2014/main" id="{F2477FB7-5ABF-4472-91A1-4153CEB4D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588" y="722121"/>
            <a:ext cx="10703911" cy="6018012"/>
          </a:xfrm>
        </p:spPr>
      </p:pic>
    </p:spTree>
    <p:extLst>
      <p:ext uri="{BB962C8B-B14F-4D97-AF65-F5344CB8AC3E}">
        <p14:creationId xmlns:p14="http://schemas.microsoft.com/office/powerpoint/2010/main" val="576313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Flutter Mobile Application Screenshots: Dashboard</a:t>
            </a:r>
            <a:br>
              <a:rPr lang="en-US" sz="3200" b="1" dirty="0"/>
            </a:br>
            <a:endParaRPr lang="en-US" b="1" dirty="0"/>
          </a:p>
        </p:txBody>
      </p:sp>
      <p:pic>
        <p:nvPicPr>
          <p:cNvPr id="6" name="Content Placeholder 5">
            <a:extLst>
              <a:ext uri="{FF2B5EF4-FFF2-40B4-BE49-F238E27FC236}">
                <a16:creationId xmlns:a16="http://schemas.microsoft.com/office/drawing/2014/main" id="{C0E9A1C8-26CF-447B-A1FB-9EDD8CF797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298" y="691166"/>
            <a:ext cx="10555321" cy="5919016"/>
          </a:xfrm>
        </p:spPr>
      </p:pic>
    </p:spTree>
    <p:extLst>
      <p:ext uri="{BB962C8B-B14F-4D97-AF65-F5344CB8AC3E}">
        <p14:creationId xmlns:p14="http://schemas.microsoft.com/office/powerpoint/2010/main" val="417124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React Web Application Screenshots : Registration Page</a:t>
            </a:r>
            <a:br>
              <a:rPr lang="en-US" sz="3200" b="1" dirty="0"/>
            </a:br>
            <a:endParaRPr lang="en-US" b="1" dirty="0"/>
          </a:p>
        </p:txBody>
      </p:sp>
      <p:pic>
        <p:nvPicPr>
          <p:cNvPr id="7" name="Content Placeholder 6">
            <a:extLst>
              <a:ext uri="{FF2B5EF4-FFF2-40B4-BE49-F238E27FC236}">
                <a16:creationId xmlns:a16="http://schemas.microsoft.com/office/drawing/2014/main" id="{96DCFB94-517E-4FAA-95E2-1B7CEE467A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67" y="896658"/>
            <a:ext cx="11858465" cy="5529899"/>
          </a:xfrm>
        </p:spPr>
      </p:pic>
    </p:spTree>
    <p:extLst>
      <p:ext uri="{BB962C8B-B14F-4D97-AF65-F5344CB8AC3E}">
        <p14:creationId xmlns:p14="http://schemas.microsoft.com/office/powerpoint/2010/main" val="100410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React Web Application Screenshots : Login Page</a:t>
            </a:r>
            <a:br>
              <a:rPr lang="en-US" sz="3200" b="1" dirty="0"/>
            </a:br>
            <a:endParaRPr lang="en-US" b="1" dirty="0"/>
          </a:p>
        </p:txBody>
      </p:sp>
      <p:pic>
        <p:nvPicPr>
          <p:cNvPr id="6" name="Content Placeholder 5">
            <a:extLst>
              <a:ext uri="{FF2B5EF4-FFF2-40B4-BE49-F238E27FC236}">
                <a16:creationId xmlns:a16="http://schemas.microsoft.com/office/drawing/2014/main" id="{13A62B5E-6AAA-45A8-B9C1-0137B0A55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463" y="910106"/>
            <a:ext cx="11547369" cy="5477815"/>
          </a:xfrm>
        </p:spPr>
      </p:pic>
    </p:spTree>
    <p:extLst>
      <p:ext uri="{BB962C8B-B14F-4D97-AF65-F5344CB8AC3E}">
        <p14:creationId xmlns:p14="http://schemas.microsoft.com/office/powerpoint/2010/main" val="480780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React Web Application Screenshots : Info Entry Page</a:t>
            </a:r>
            <a:br>
              <a:rPr lang="en-US" sz="3200" b="1" dirty="0"/>
            </a:br>
            <a:endParaRPr lang="en-US" b="1" dirty="0"/>
          </a:p>
        </p:txBody>
      </p:sp>
      <p:pic>
        <p:nvPicPr>
          <p:cNvPr id="7" name="Content Placeholder 6">
            <a:extLst>
              <a:ext uri="{FF2B5EF4-FFF2-40B4-BE49-F238E27FC236}">
                <a16:creationId xmlns:a16="http://schemas.microsoft.com/office/drawing/2014/main" id="{B1EFF232-35BC-4E13-80BA-479B7EC3E6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88" y="818132"/>
            <a:ext cx="11777426" cy="5634183"/>
          </a:xfrm>
        </p:spPr>
      </p:pic>
    </p:spTree>
    <p:extLst>
      <p:ext uri="{BB962C8B-B14F-4D97-AF65-F5344CB8AC3E}">
        <p14:creationId xmlns:p14="http://schemas.microsoft.com/office/powerpoint/2010/main" val="328819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333788" y="117867"/>
            <a:ext cx="11524424" cy="1400530"/>
          </a:xfrm>
        </p:spPr>
        <p:txBody>
          <a:bodyPr/>
          <a:lstStyle/>
          <a:p>
            <a:r>
              <a:rPr lang="en-US" sz="3200" b="1" dirty="0"/>
              <a:t>React Web Application Screenshots : Dashboard</a:t>
            </a:r>
            <a:br>
              <a:rPr lang="en-US" sz="3200" b="1" dirty="0"/>
            </a:br>
            <a:endParaRPr lang="en-US" b="1" dirty="0"/>
          </a:p>
        </p:txBody>
      </p:sp>
      <p:pic>
        <p:nvPicPr>
          <p:cNvPr id="6" name="Content Placeholder 5">
            <a:extLst>
              <a:ext uri="{FF2B5EF4-FFF2-40B4-BE49-F238E27FC236}">
                <a16:creationId xmlns:a16="http://schemas.microsoft.com/office/drawing/2014/main" id="{B07B2882-0088-45FB-869A-DDEE39C1EA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88" y="942303"/>
            <a:ext cx="11524424" cy="5559734"/>
          </a:xfrm>
        </p:spPr>
      </p:pic>
    </p:spTree>
    <p:extLst>
      <p:ext uri="{BB962C8B-B14F-4D97-AF65-F5344CB8AC3E}">
        <p14:creationId xmlns:p14="http://schemas.microsoft.com/office/powerpoint/2010/main" val="303275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6FD1-2112-4F13-B780-35DDD4217CBC}"/>
              </a:ext>
            </a:extLst>
          </p:cNvPr>
          <p:cNvSpPr>
            <a:spLocks noGrp="1"/>
          </p:cNvSpPr>
          <p:nvPr>
            <p:ph type="title"/>
          </p:nvPr>
        </p:nvSpPr>
        <p:spPr>
          <a:xfrm>
            <a:off x="4447857" y="255455"/>
            <a:ext cx="5343203" cy="1641986"/>
          </a:xfrm>
        </p:spPr>
        <p:txBody>
          <a:bodyPr>
            <a:normAutofit/>
          </a:bodyPr>
          <a:lstStyle/>
          <a:p>
            <a:r>
              <a:rPr lang="en-US" b="1" dirty="0"/>
              <a:t>Conclusion</a:t>
            </a:r>
          </a:p>
        </p:txBody>
      </p:sp>
      <p:pic>
        <p:nvPicPr>
          <p:cNvPr id="5" name="Picture 4" descr="Light bulb on yellow background with sketched light beams and cord">
            <a:extLst>
              <a:ext uri="{FF2B5EF4-FFF2-40B4-BE49-F238E27FC236}">
                <a16:creationId xmlns:a16="http://schemas.microsoft.com/office/drawing/2014/main" id="{BA35D037-F5AE-190F-EBD8-DECE447B1C68}"/>
              </a:ext>
            </a:extLst>
          </p:cNvPr>
          <p:cNvPicPr>
            <a:picLocks noChangeAspect="1"/>
          </p:cNvPicPr>
          <p:nvPr/>
        </p:nvPicPr>
        <p:blipFill rotWithShape="1">
          <a:blip r:embed="rId3"/>
          <a:srcRect l="52956" r="10632" b="3"/>
          <a:stretch/>
        </p:blipFill>
        <p:spPr>
          <a:xfrm>
            <a:off x="-1" y="10"/>
            <a:ext cx="4058949" cy="6857990"/>
          </a:xfrm>
          <a:prstGeom prst="rect">
            <a:avLst/>
          </a:prstGeom>
        </p:spPr>
      </p:pic>
      <p:sp>
        <p:nvSpPr>
          <p:cNvPr id="3" name="Content Placeholder 2">
            <a:extLst>
              <a:ext uri="{FF2B5EF4-FFF2-40B4-BE49-F238E27FC236}">
                <a16:creationId xmlns:a16="http://schemas.microsoft.com/office/drawing/2014/main" id="{91AE6AC2-9D7C-4543-A6E9-4BFA14498C64}"/>
              </a:ext>
            </a:extLst>
          </p:cNvPr>
          <p:cNvSpPr>
            <a:spLocks noGrp="1"/>
          </p:cNvSpPr>
          <p:nvPr>
            <p:ph idx="1"/>
          </p:nvPr>
        </p:nvSpPr>
        <p:spPr>
          <a:xfrm>
            <a:off x="4260951" y="1072552"/>
            <a:ext cx="7701089" cy="5319620"/>
          </a:xfrm>
        </p:spPr>
        <p:txBody>
          <a:bodyPr vert="horz" lIns="91440" tIns="45720" rIns="91440" bIns="45720" rtlCol="0" anchor="t">
            <a:noAutofit/>
          </a:bodyPr>
          <a:lstStyle/>
          <a:p>
            <a:pPr>
              <a:lnSpc>
                <a:spcPct val="90000"/>
              </a:lnSpc>
            </a:pPr>
            <a:r>
              <a:rPr lang="en-US" sz="2400" b="1" dirty="0"/>
              <a:t>Summary of the Project</a:t>
            </a:r>
            <a:r>
              <a:rPr lang="en-US" sz="2400" dirty="0"/>
              <a:t>: The project successfully developed a database-driven web and mobile application for the School Educational System (SES). It provides a user-friendly interface, efficient data management, and a personalized dashboard for students to manage their academic journey effectively.</a:t>
            </a:r>
          </a:p>
          <a:p>
            <a:pPr>
              <a:lnSpc>
                <a:spcPct val="90000"/>
              </a:lnSpc>
            </a:pPr>
            <a:endParaRPr lang="en-US" sz="2400" dirty="0"/>
          </a:p>
          <a:p>
            <a:pPr>
              <a:lnSpc>
                <a:spcPct val="90000"/>
              </a:lnSpc>
            </a:pPr>
            <a:r>
              <a:rPr lang="en-US" sz="2400" b="1" dirty="0"/>
              <a:t>Future Enhancements</a:t>
            </a:r>
            <a:r>
              <a:rPr lang="en-US" sz="2400" dirty="0"/>
              <a:t>: Possible areas for future enhancements, such as adding new features (e.g., messaging, notifications) or improving existing ones, will be identified for further development.</a:t>
            </a:r>
          </a:p>
        </p:txBody>
      </p:sp>
    </p:spTree>
    <p:extLst>
      <p:ext uri="{BB962C8B-B14F-4D97-AF65-F5344CB8AC3E}">
        <p14:creationId xmlns:p14="http://schemas.microsoft.com/office/powerpoint/2010/main" val="345123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FB24B-A19F-435F-BB62-FFEB2FC542A3}"/>
              </a:ext>
            </a:extLst>
          </p:cNvPr>
          <p:cNvSpPr>
            <a:spLocks noGrp="1"/>
          </p:cNvSpPr>
          <p:nvPr>
            <p:ph type="title"/>
          </p:nvPr>
        </p:nvSpPr>
        <p:spPr>
          <a:xfrm>
            <a:off x="5340044" y="7020"/>
            <a:ext cx="4638903" cy="1400530"/>
          </a:xfrm>
        </p:spPr>
        <p:txBody>
          <a:bodyPr>
            <a:normAutofit/>
          </a:bodyPr>
          <a:lstStyle/>
          <a:p>
            <a:r>
              <a:rPr lang="en-US" b="1"/>
              <a:t>Introduction</a:t>
            </a:r>
            <a:endParaRPr lang="en-US"/>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Desk with stethoscope and computer keyboard">
            <a:extLst>
              <a:ext uri="{FF2B5EF4-FFF2-40B4-BE49-F238E27FC236}">
                <a16:creationId xmlns:a16="http://schemas.microsoft.com/office/drawing/2014/main" id="{F57EBDC4-1746-6F8D-91E2-2B57436AF2A0}"/>
              </a:ext>
            </a:extLst>
          </p:cNvPr>
          <p:cNvPicPr>
            <a:picLocks noChangeAspect="1"/>
          </p:cNvPicPr>
          <p:nvPr/>
        </p:nvPicPr>
        <p:blipFill rotWithShape="1">
          <a:blip r:embed="rId3"/>
          <a:srcRect l="51597" r="-1" b="-1"/>
          <a:stretch/>
        </p:blipFill>
        <p:spPr>
          <a:xfrm>
            <a:off x="3" y="10"/>
            <a:ext cx="4570533"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0" name="Rectangle 1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DFF708F-412F-4659-817C-EE3098CE5584}"/>
              </a:ext>
            </a:extLst>
          </p:cNvPr>
          <p:cNvSpPr>
            <a:spLocks noGrp="1"/>
          </p:cNvSpPr>
          <p:nvPr>
            <p:ph idx="1"/>
          </p:nvPr>
        </p:nvSpPr>
        <p:spPr>
          <a:xfrm>
            <a:off x="4577065" y="629560"/>
            <a:ext cx="7801919" cy="6452726"/>
          </a:xfrm>
        </p:spPr>
        <p:txBody>
          <a:bodyPr vert="horz" lIns="91440" tIns="45720" rIns="91440" bIns="45720" rtlCol="0" anchor="t">
            <a:noAutofit/>
          </a:bodyPr>
          <a:lstStyle/>
          <a:p>
            <a:pPr marL="0" indent="0">
              <a:lnSpc>
                <a:spcPct val="90000"/>
              </a:lnSpc>
              <a:buNone/>
            </a:pPr>
            <a:r>
              <a:rPr lang="en-US" sz="1800" b="1" dirty="0"/>
              <a:t>Problem Statement</a:t>
            </a:r>
            <a:r>
              <a:rPr lang="en-US" sz="1800" dirty="0"/>
              <a:t>: The objective of this project is to create a </a:t>
            </a:r>
            <a:r>
              <a:rPr lang="en-US" sz="1800" b="1" dirty="0"/>
              <a:t>database-driven web and mobile application</a:t>
            </a:r>
            <a:r>
              <a:rPr lang="en-US" sz="1800" dirty="0"/>
              <a:t> that caters to the needs of a School Educational Sciences (SES). The application will allow students to register, log in, provide their information, and access a personalized dashboard. The dashboard will display essential academic information, including courses, grades, and schedules, to help students manage their academic journey effectively.</a:t>
            </a:r>
          </a:p>
          <a:p>
            <a:pPr marL="0" indent="0">
              <a:lnSpc>
                <a:spcPct val="90000"/>
              </a:lnSpc>
              <a:buNone/>
            </a:pPr>
            <a:endParaRPr lang="en-US" sz="1800" dirty="0"/>
          </a:p>
          <a:p>
            <a:pPr marL="0" indent="0">
              <a:lnSpc>
                <a:spcPct val="90000"/>
              </a:lnSpc>
              <a:buNone/>
            </a:pPr>
            <a:r>
              <a:rPr lang="en-US" sz="1800" b="1" dirty="0"/>
              <a:t>Requirements</a:t>
            </a:r>
            <a:r>
              <a:rPr lang="en-US" sz="1800" dirty="0"/>
              <a:t>:</a:t>
            </a:r>
          </a:p>
          <a:p>
            <a:pPr lvl="1">
              <a:lnSpc>
                <a:spcPct val="90000"/>
              </a:lnSpc>
            </a:pPr>
            <a:r>
              <a:rPr lang="en-US" b="1" dirty="0"/>
              <a:t>Front End</a:t>
            </a:r>
            <a:r>
              <a:rPr lang="en-US" dirty="0"/>
              <a:t>: The frontend of the application will be developed using React for the web version and Flutter for the mobile version. These frameworks offer rich user interface components and allow for cross-platform development.</a:t>
            </a:r>
          </a:p>
          <a:p>
            <a:pPr lvl="1">
              <a:lnSpc>
                <a:spcPct val="90000"/>
              </a:lnSpc>
            </a:pPr>
            <a:r>
              <a:rPr lang="en-US" b="1" dirty="0"/>
              <a:t>Backend/Web Service: </a:t>
            </a:r>
            <a:r>
              <a:rPr lang="en-US" dirty="0"/>
              <a:t>The backend and web service will be developed using Spring Boot. Spring Boot provides a robust foundation for building RESTful APIs that enable communication between the frontend and backend.</a:t>
            </a:r>
          </a:p>
          <a:p>
            <a:pPr lvl="1">
              <a:lnSpc>
                <a:spcPct val="90000"/>
              </a:lnSpc>
            </a:pPr>
            <a:r>
              <a:rPr lang="en-US" b="1" dirty="0"/>
              <a:t>Database</a:t>
            </a:r>
            <a:r>
              <a:rPr lang="en-US" dirty="0"/>
              <a:t>: PostgreSQL will be used as the database management system. Its relational model is well-suited for handling structured data, essential for an educational application.</a:t>
            </a:r>
          </a:p>
        </p:txBody>
      </p:sp>
    </p:spTree>
    <p:extLst>
      <p:ext uri="{BB962C8B-B14F-4D97-AF65-F5344CB8AC3E}">
        <p14:creationId xmlns:p14="http://schemas.microsoft.com/office/powerpoint/2010/main" val="413989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3D black question marks with one yellow question mark">
            <a:extLst>
              <a:ext uri="{FF2B5EF4-FFF2-40B4-BE49-F238E27FC236}">
                <a16:creationId xmlns:a16="http://schemas.microsoft.com/office/drawing/2014/main" id="{BD21701E-31DA-F2EA-24B7-80505816B948}"/>
              </a:ext>
            </a:extLst>
          </p:cNvPr>
          <p:cNvPicPr>
            <a:picLocks noChangeAspect="1"/>
          </p:cNvPicPr>
          <p:nvPr/>
        </p:nvPicPr>
        <p:blipFill rotWithShape="1">
          <a:blip r:embed="rId6">
            <a:alphaModFix amt="40000"/>
          </a:blip>
          <a:srcRect l="29895" r="5171" b="-5"/>
          <a:stretch/>
        </p:blipFill>
        <p:spPr>
          <a:xfrm>
            <a:off x="20" y="10"/>
            <a:ext cx="12191980" cy="6857990"/>
          </a:xfrm>
          <a:prstGeom prst="rect">
            <a:avLst/>
          </a:prstGeom>
        </p:spPr>
      </p:pic>
      <p:sp>
        <p:nvSpPr>
          <p:cNvPr id="2" name="Title 1">
            <a:extLst>
              <a:ext uri="{FF2B5EF4-FFF2-40B4-BE49-F238E27FC236}">
                <a16:creationId xmlns:a16="http://schemas.microsoft.com/office/drawing/2014/main" id="{CD206FD1-2112-4F13-B780-35DDD4217CBC}"/>
              </a:ext>
            </a:extLst>
          </p:cNvPr>
          <p:cNvSpPr>
            <a:spLocks noGrp="1"/>
          </p:cNvSpPr>
          <p:nvPr>
            <p:ph type="title"/>
          </p:nvPr>
        </p:nvSpPr>
        <p:spPr>
          <a:xfrm>
            <a:off x="594238" y="728932"/>
            <a:ext cx="8854412" cy="1072336"/>
          </a:xfrm>
        </p:spPr>
        <p:txBody>
          <a:bodyPr vert="horz" lIns="91440" tIns="45720" rIns="91440" bIns="45720" rtlCol="0" anchor="b">
            <a:normAutofit fontScale="90000"/>
          </a:bodyPr>
          <a:lstStyle/>
          <a:p>
            <a:r>
              <a:rPr lang="en-US" sz="7200" b="1" dirty="0">
                <a:solidFill>
                  <a:schemeClr val="tx1"/>
                </a:solidFill>
              </a:rPr>
              <a:t>Question Time</a:t>
            </a:r>
          </a:p>
        </p:txBody>
      </p:sp>
    </p:spTree>
    <p:extLst>
      <p:ext uri="{BB962C8B-B14F-4D97-AF65-F5344CB8AC3E}">
        <p14:creationId xmlns:p14="http://schemas.microsoft.com/office/powerpoint/2010/main" val="365173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descr="Magnifying glass on clear background">
            <a:extLst>
              <a:ext uri="{FF2B5EF4-FFF2-40B4-BE49-F238E27FC236}">
                <a16:creationId xmlns:a16="http://schemas.microsoft.com/office/drawing/2014/main" id="{5E9EA085-5F4C-87AC-A6D4-D39ECB44A204}"/>
              </a:ext>
            </a:extLst>
          </p:cNvPr>
          <p:cNvPicPr>
            <a:picLocks noChangeAspect="1"/>
          </p:cNvPicPr>
          <p:nvPr/>
        </p:nvPicPr>
        <p:blipFill rotWithShape="1">
          <a:blip r:embed="rId7">
            <a:duotone>
              <a:prstClr val="black"/>
              <a:schemeClr val="accent5">
                <a:tint val="45000"/>
                <a:satMod val="400000"/>
              </a:schemeClr>
            </a:duotone>
            <a:alphaModFix amt="25000"/>
          </a:blip>
          <a:srcRect l="1906" t="17430" r="117"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D206FD1-2112-4F13-B780-35DDD4217CBC}"/>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b="1" dirty="0"/>
              <a:t>Thank You</a:t>
            </a:r>
          </a:p>
        </p:txBody>
      </p:sp>
      <p:sp>
        <p:nvSpPr>
          <p:cNvPr id="24" name="Rectangle 2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9509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4AD40-B1F9-4F0E-A27C-376D96C7D846}"/>
              </a:ext>
            </a:extLst>
          </p:cNvPr>
          <p:cNvSpPr>
            <a:spLocks noGrp="1"/>
          </p:cNvSpPr>
          <p:nvPr>
            <p:ph type="title"/>
          </p:nvPr>
        </p:nvSpPr>
        <p:spPr>
          <a:xfrm>
            <a:off x="5411931" y="452718"/>
            <a:ext cx="4638903" cy="1400530"/>
          </a:xfrm>
        </p:spPr>
        <p:txBody>
          <a:bodyPr>
            <a:normAutofit/>
          </a:bodyPr>
          <a:lstStyle/>
          <a:p>
            <a:r>
              <a:rPr lang="en-US" b="1" dirty="0"/>
              <a:t>Software Process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CFAC8C0F-FD3F-4A20-4FBD-2BFCDCBFAC89}"/>
              </a:ext>
            </a:extLst>
          </p:cNvPr>
          <p:cNvPicPr>
            <a:picLocks noChangeAspect="1"/>
          </p:cNvPicPr>
          <p:nvPr/>
        </p:nvPicPr>
        <p:blipFill rotWithShape="1">
          <a:blip r:embed="rId3"/>
          <a:srcRect l="35789" r="15878"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F43A640-4DE1-4EC7-9439-DB5F820927CF}"/>
              </a:ext>
            </a:extLst>
          </p:cNvPr>
          <p:cNvSpPr>
            <a:spLocks noGrp="1"/>
          </p:cNvSpPr>
          <p:nvPr>
            <p:ph idx="1"/>
          </p:nvPr>
        </p:nvSpPr>
        <p:spPr>
          <a:xfrm>
            <a:off x="5109025" y="1161521"/>
            <a:ext cx="6709242" cy="4943103"/>
          </a:xfrm>
        </p:spPr>
        <p:txBody>
          <a:bodyPr vert="horz" lIns="91440" tIns="45720" rIns="91440" bIns="45720" rtlCol="0" anchor="t">
            <a:noAutofit/>
          </a:bodyPr>
          <a:lstStyle/>
          <a:p>
            <a:pPr>
              <a:lnSpc>
                <a:spcPct val="90000"/>
              </a:lnSpc>
            </a:pPr>
            <a:r>
              <a:rPr lang="en-US" sz="2400" b="1" dirty="0"/>
              <a:t>Iterative and Incremental Development</a:t>
            </a:r>
            <a:r>
              <a:rPr lang="en-US" sz="2400" dirty="0"/>
              <a:t>: The project will follow an iterative and incremental development process to accommodate changing requirements and implement new features incrementally.</a:t>
            </a:r>
          </a:p>
          <a:p>
            <a:pPr>
              <a:lnSpc>
                <a:spcPct val="90000"/>
              </a:lnSpc>
            </a:pPr>
            <a:endParaRPr lang="en-US" sz="2400" dirty="0"/>
          </a:p>
          <a:p>
            <a:pPr>
              <a:lnSpc>
                <a:spcPct val="90000"/>
              </a:lnSpc>
            </a:pPr>
            <a:r>
              <a:rPr lang="en-US" sz="2400" b="1" dirty="0"/>
              <a:t>Agile Methodology</a:t>
            </a:r>
            <a:r>
              <a:rPr lang="en-US" sz="2400" dirty="0"/>
              <a:t>: The Agile approach will be adopted for the development process. It allows for continuous feedback, collaboration, and adaptability throughout the development lifecycle. Scrum will be used as the Agile framework for this project, with sprint planning, reviews, and retrospectives.</a:t>
            </a:r>
          </a:p>
        </p:txBody>
      </p:sp>
    </p:spTree>
    <p:extLst>
      <p:ext uri="{BB962C8B-B14F-4D97-AF65-F5344CB8AC3E}">
        <p14:creationId xmlns:p14="http://schemas.microsoft.com/office/powerpoint/2010/main" val="362090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1DB48F-D057-4795-A3D3-DC5D2356469C}"/>
              </a:ext>
            </a:extLst>
          </p:cNvPr>
          <p:cNvSpPr>
            <a:spLocks noGrp="1"/>
          </p:cNvSpPr>
          <p:nvPr>
            <p:ph type="title"/>
          </p:nvPr>
        </p:nvSpPr>
        <p:spPr>
          <a:xfrm>
            <a:off x="5411931" y="452718"/>
            <a:ext cx="5717204" cy="1386153"/>
          </a:xfrm>
        </p:spPr>
        <p:txBody>
          <a:bodyPr>
            <a:normAutofit/>
          </a:bodyPr>
          <a:lstStyle/>
          <a:p>
            <a:r>
              <a:rPr lang="en-US" b="1" dirty="0"/>
              <a:t>Software Modelling</a:t>
            </a:r>
            <a:endParaRPr lang="en-US" dirty="0"/>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Metallic spheres connected in mesh">
            <a:extLst>
              <a:ext uri="{FF2B5EF4-FFF2-40B4-BE49-F238E27FC236}">
                <a16:creationId xmlns:a16="http://schemas.microsoft.com/office/drawing/2014/main" id="{BF6EBDF9-CE31-63FA-8C10-C73A808CD9E8}"/>
              </a:ext>
            </a:extLst>
          </p:cNvPr>
          <p:cNvPicPr>
            <a:picLocks noChangeAspect="1"/>
          </p:cNvPicPr>
          <p:nvPr/>
        </p:nvPicPr>
        <p:blipFill rotWithShape="1">
          <a:blip r:embed="rId3"/>
          <a:srcRect l="26399" r="25268"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136C24A-DDBA-47D3-8DBC-75982B00DBC9}"/>
              </a:ext>
            </a:extLst>
          </p:cNvPr>
          <p:cNvSpPr>
            <a:spLocks noGrp="1"/>
          </p:cNvSpPr>
          <p:nvPr>
            <p:ph idx="1"/>
          </p:nvPr>
        </p:nvSpPr>
        <p:spPr>
          <a:xfrm>
            <a:off x="5410950" y="2052918"/>
            <a:ext cx="6263544" cy="4195481"/>
          </a:xfrm>
        </p:spPr>
        <p:txBody>
          <a:bodyPr vert="horz" lIns="91440" tIns="45720" rIns="91440" bIns="45720" rtlCol="0" anchor="t">
            <a:noAutofit/>
          </a:bodyPr>
          <a:lstStyle/>
          <a:p>
            <a:pPr lvl="0"/>
            <a:r>
              <a:rPr lang="en-US" sz="2800" b="1" dirty="0"/>
              <a:t>Entity-Relationship Diagram (ERD): </a:t>
            </a:r>
            <a:r>
              <a:rPr lang="en-US" sz="2800" dirty="0"/>
              <a:t>An ERD will be used to model the database structure. It will define entities such as students, courses, grades, and their relationships. The ERD acts as a blueprint for designing the database schema.</a:t>
            </a:r>
          </a:p>
        </p:txBody>
      </p:sp>
    </p:spTree>
    <p:extLst>
      <p:ext uri="{BB962C8B-B14F-4D97-AF65-F5344CB8AC3E}">
        <p14:creationId xmlns:p14="http://schemas.microsoft.com/office/powerpoint/2010/main" val="23621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4AFD8-558A-44ED-B8E4-2784CEAE9E4D}"/>
              </a:ext>
            </a:extLst>
          </p:cNvPr>
          <p:cNvSpPr>
            <a:spLocks noGrp="1"/>
          </p:cNvSpPr>
          <p:nvPr>
            <p:ph type="title"/>
          </p:nvPr>
        </p:nvSpPr>
        <p:spPr>
          <a:xfrm>
            <a:off x="59458" y="183568"/>
            <a:ext cx="8258529" cy="1622321"/>
          </a:xfrm>
        </p:spPr>
        <p:txBody>
          <a:bodyPr>
            <a:normAutofit/>
          </a:bodyPr>
          <a:lstStyle/>
          <a:p>
            <a:r>
              <a:rPr lang="en-US" sz="4000" b="1" dirty="0">
                <a:solidFill>
                  <a:srgbClr val="EBEBEB"/>
                </a:solidFill>
              </a:rPr>
              <a:t>Software System Architecture</a:t>
            </a:r>
          </a:p>
        </p:txBody>
      </p:sp>
      <p:sp>
        <p:nvSpPr>
          <p:cNvPr id="3" name="Content Placeholder 2">
            <a:extLst>
              <a:ext uri="{FF2B5EF4-FFF2-40B4-BE49-F238E27FC236}">
                <a16:creationId xmlns:a16="http://schemas.microsoft.com/office/drawing/2014/main" id="{28DBE650-8AF5-4033-A376-0FC39DD1B874}"/>
              </a:ext>
            </a:extLst>
          </p:cNvPr>
          <p:cNvSpPr>
            <a:spLocks noGrp="1"/>
          </p:cNvSpPr>
          <p:nvPr>
            <p:ph idx="1"/>
          </p:nvPr>
        </p:nvSpPr>
        <p:spPr>
          <a:xfrm>
            <a:off x="131345" y="885646"/>
            <a:ext cx="7151471" cy="5798248"/>
          </a:xfrm>
        </p:spPr>
        <p:txBody>
          <a:bodyPr vert="horz" lIns="91440" tIns="45720" rIns="91440" bIns="45720" rtlCol="0" anchor="t">
            <a:noAutofit/>
          </a:bodyPr>
          <a:lstStyle/>
          <a:p>
            <a:pPr>
              <a:lnSpc>
                <a:spcPct val="90000"/>
              </a:lnSpc>
            </a:pPr>
            <a:r>
              <a:rPr lang="en-US" sz="2100" b="1" dirty="0">
                <a:solidFill>
                  <a:srgbClr val="FFFFFF"/>
                </a:solidFill>
              </a:rPr>
              <a:t>Three-Tier Architecture</a:t>
            </a:r>
            <a:r>
              <a:rPr lang="en-US" sz="2100" dirty="0">
                <a:solidFill>
                  <a:srgbClr val="FFFFFF"/>
                </a:solidFill>
              </a:rPr>
              <a:t>: The application will follow a three-tier architecture, comprising the presentation layer (frontend), application logic layer (backend), and data storage layer (database).</a:t>
            </a:r>
          </a:p>
          <a:p>
            <a:pPr>
              <a:lnSpc>
                <a:spcPct val="90000"/>
              </a:lnSpc>
            </a:pPr>
            <a:r>
              <a:rPr lang="en-US" sz="2100" b="1" dirty="0">
                <a:solidFill>
                  <a:srgbClr val="FFFFFF"/>
                </a:solidFill>
              </a:rPr>
              <a:t>Presentation Tier (Frontend</a:t>
            </a:r>
            <a:r>
              <a:rPr lang="en-US" sz="2100" dirty="0">
                <a:solidFill>
                  <a:srgbClr val="FFFFFF"/>
                </a:solidFill>
              </a:rPr>
              <a:t>): React will be used for the web version, delivering an interactive and responsive user interface. Flutter will be utilized for the mobile version to provide a seamless cross-platform experience.</a:t>
            </a:r>
          </a:p>
          <a:p>
            <a:pPr>
              <a:lnSpc>
                <a:spcPct val="90000"/>
              </a:lnSpc>
            </a:pPr>
            <a:r>
              <a:rPr lang="en-US" sz="2100" b="1" dirty="0">
                <a:solidFill>
                  <a:srgbClr val="FFFFFF"/>
                </a:solidFill>
              </a:rPr>
              <a:t>Application Tier (Backend/Web Service): </a:t>
            </a:r>
            <a:r>
              <a:rPr lang="en-US" sz="2100" dirty="0">
                <a:solidFill>
                  <a:srgbClr val="FFFFFF"/>
                </a:solidFill>
              </a:rPr>
              <a:t>Spring Boot will handle the application's logic and serve as the web service. It will process HTTP requests from the frontend, apply business logic, and interact with the database for data retrieval and manipulation.</a:t>
            </a:r>
          </a:p>
          <a:p>
            <a:pPr>
              <a:lnSpc>
                <a:spcPct val="90000"/>
              </a:lnSpc>
            </a:pPr>
            <a:r>
              <a:rPr lang="en-US" sz="2100" b="1" dirty="0">
                <a:solidFill>
                  <a:srgbClr val="FFFFFF"/>
                </a:solidFill>
              </a:rPr>
              <a:t>Data Tier (Database): </a:t>
            </a:r>
            <a:r>
              <a:rPr lang="en-US" sz="2100" dirty="0">
                <a:solidFill>
                  <a:srgbClr val="FFFFFF"/>
                </a:solidFill>
              </a:rPr>
              <a:t>PostgreSQL will be the data storage layer, efficiently managing data persistence and providing support for complex queries.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F47B5B23-6E1E-C92B-A126-27447E65C417}"/>
              </a:ext>
            </a:extLst>
          </p:cNvPr>
          <p:cNvPicPr>
            <a:picLocks noChangeAspect="1"/>
          </p:cNvPicPr>
          <p:nvPr/>
        </p:nvPicPr>
        <p:blipFill rotWithShape="1">
          <a:blip r:embed="rId3"/>
          <a:srcRect l="13549" r="45741" b="-438"/>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366505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1797B-E2DC-4E47-82FA-C66D661A317B}"/>
              </a:ext>
            </a:extLst>
          </p:cNvPr>
          <p:cNvSpPr>
            <a:spLocks noGrp="1"/>
          </p:cNvSpPr>
          <p:nvPr>
            <p:ph type="title"/>
          </p:nvPr>
        </p:nvSpPr>
        <p:spPr>
          <a:xfrm>
            <a:off x="5411931" y="122039"/>
            <a:ext cx="6968035" cy="1386153"/>
          </a:xfrm>
        </p:spPr>
        <p:txBody>
          <a:bodyPr>
            <a:normAutofit/>
          </a:bodyPr>
          <a:lstStyle/>
          <a:p>
            <a:r>
              <a:rPr lang="en-US" b="1" dirty="0"/>
              <a:t>Design and Implementation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E6C19931-E8B2-6409-77E8-0415ABD5ABAF}"/>
              </a:ext>
            </a:extLst>
          </p:cNvPr>
          <p:cNvPicPr>
            <a:picLocks noChangeAspect="1"/>
          </p:cNvPicPr>
          <p:nvPr/>
        </p:nvPicPr>
        <p:blipFill rotWithShape="1">
          <a:blip r:embed="rId3"/>
          <a:srcRect l="7343" r="44324"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6019D0-1AD2-40D9-AE65-2EA29417EB29}"/>
              </a:ext>
            </a:extLst>
          </p:cNvPr>
          <p:cNvSpPr>
            <a:spLocks noGrp="1"/>
          </p:cNvSpPr>
          <p:nvPr>
            <p:ph idx="1"/>
          </p:nvPr>
        </p:nvSpPr>
        <p:spPr>
          <a:xfrm>
            <a:off x="5195290" y="1607220"/>
            <a:ext cx="6766752" cy="4943103"/>
          </a:xfrm>
        </p:spPr>
        <p:txBody>
          <a:bodyPr vert="horz" lIns="91440" tIns="45720" rIns="91440" bIns="45720" rtlCol="0" anchor="t">
            <a:noAutofit/>
          </a:bodyPr>
          <a:lstStyle/>
          <a:p>
            <a:pPr>
              <a:lnSpc>
                <a:spcPct val="90000"/>
              </a:lnSpc>
            </a:pPr>
            <a:r>
              <a:rPr lang="en-US" b="1" dirty="0"/>
              <a:t>Frontend</a:t>
            </a:r>
            <a:r>
              <a:rPr lang="en-US" dirty="0"/>
              <a:t>: React and Flutter will be used to design and implement user interfaces for the web and mobile versions, respectively. React components and state management will handle frontend interactions, while Flutter widgets and stateful/stateless classes will manage mobile app interactions.</a:t>
            </a:r>
          </a:p>
          <a:p>
            <a:pPr>
              <a:lnSpc>
                <a:spcPct val="90000"/>
              </a:lnSpc>
            </a:pPr>
            <a:r>
              <a:rPr lang="en-US" b="1" dirty="0"/>
              <a:t>Backend</a:t>
            </a:r>
            <a:r>
              <a:rPr lang="en-US" dirty="0"/>
              <a:t>: Spring Boot will be used to design and implement the server-side logic. It will handle HTTP requests from the frontend, process business logic, and interact with the PostgreSQL database using JPA (Java Persistence API).</a:t>
            </a:r>
          </a:p>
          <a:p>
            <a:pPr>
              <a:lnSpc>
                <a:spcPct val="90000"/>
              </a:lnSpc>
            </a:pPr>
            <a:r>
              <a:rPr lang="en-US" b="1" dirty="0"/>
              <a:t>Database</a:t>
            </a:r>
            <a:r>
              <a:rPr lang="en-US" dirty="0"/>
              <a:t>: PostgreSQL will store and manage the application's data. SQL queries will be used to interact with the database and perform CRUD (Create, Read, Update, Delete) operations.</a:t>
            </a:r>
          </a:p>
        </p:txBody>
      </p:sp>
    </p:spTree>
    <p:extLst>
      <p:ext uri="{BB962C8B-B14F-4D97-AF65-F5344CB8AC3E}">
        <p14:creationId xmlns:p14="http://schemas.microsoft.com/office/powerpoint/2010/main" val="3682443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18B46-1F6B-4DB8-8B93-DE63BB3C3112}"/>
              </a:ext>
            </a:extLst>
          </p:cNvPr>
          <p:cNvSpPr>
            <a:spLocks noGrp="1"/>
          </p:cNvSpPr>
          <p:nvPr>
            <p:ph type="title"/>
          </p:nvPr>
        </p:nvSpPr>
        <p:spPr>
          <a:xfrm>
            <a:off x="5368799" y="93284"/>
            <a:ext cx="4638903" cy="1400530"/>
          </a:xfrm>
        </p:spPr>
        <p:txBody>
          <a:bodyPr>
            <a:normAutofit/>
          </a:bodyPr>
          <a:lstStyle/>
          <a:p>
            <a:r>
              <a:rPr lang="en-US" b="1" dirty="0"/>
              <a:t>Testing</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D768F3D4-9244-C223-35F6-6E9CA11F9F0E}"/>
              </a:ext>
            </a:extLst>
          </p:cNvPr>
          <p:cNvPicPr>
            <a:picLocks noChangeAspect="1"/>
          </p:cNvPicPr>
          <p:nvPr/>
        </p:nvPicPr>
        <p:blipFill rotWithShape="1">
          <a:blip r:embed="rId3"/>
          <a:srcRect l="27803" r="23863"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57A20FE-1F47-4A98-A75D-8601A02B00C4}"/>
              </a:ext>
            </a:extLst>
          </p:cNvPr>
          <p:cNvSpPr>
            <a:spLocks noGrp="1"/>
          </p:cNvSpPr>
          <p:nvPr>
            <p:ph idx="1"/>
          </p:nvPr>
        </p:nvSpPr>
        <p:spPr>
          <a:xfrm>
            <a:off x="5065893" y="888352"/>
            <a:ext cx="6824261" cy="5705103"/>
          </a:xfrm>
        </p:spPr>
        <p:txBody>
          <a:bodyPr vert="horz" lIns="91440" tIns="45720" rIns="91440" bIns="45720" rtlCol="0" anchor="t">
            <a:noAutofit/>
          </a:bodyPr>
          <a:lstStyle/>
          <a:p>
            <a:pPr>
              <a:lnSpc>
                <a:spcPct val="90000"/>
              </a:lnSpc>
            </a:pPr>
            <a:r>
              <a:rPr lang="en-US" sz="2400" b="1" dirty="0"/>
              <a:t>Integration Testing</a:t>
            </a:r>
            <a:r>
              <a:rPr lang="en-US" sz="2400" dirty="0"/>
              <a:t>: Integration tests will verify interactions and compatibility between different components and modules. It will ensure seamless communication between the frontend, backend, and database layers.</a:t>
            </a:r>
          </a:p>
          <a:p>
            <a:pPr>
              <a:lnSpc>
                <a:spcPct val="90000"/>
              </a:lnSpc>
            </a:pPr>
            <a:r>
              <a:rPr lang="en-US" sz="2400" b="1" dirty="0"/>
              <a:t>User Acceptance Testing</a:t>
            </a:r>
            <a:r>
              <a:rPr lang="en-US" sz="2400" dirty="0"/>
              <a:t>: End users will perform user acceptance testing to ensure that the application meets their requirements and expectations before deployment.</a:t>
            </a:r>
          </a:p>
          <a:p>
            <a:pPr>
              <a:lnSpc>
                <a:spcPct val="90000"/>
              </a:lnSpc>
            </a:pPr>
            <a:r>
              <a:rPr lang="en-US" sz="2400" b="1" dirty="0"/>
              <a:t>Performance Testing:</a:t>
            </a:r>
            <a:r>
              <a:rPr lang="en-US" sz="2400" dirty="0"/>
              <a:t> The application's performance will be evaluated to identify and optimize any bottlenecks or performance issues. </a:t>
            </a:r>
          </a:p>
        </p:txBody>
      </p:sp>
    </p:spTree>
    <p:extLst>
      <p:ext uri="{BB962C8B-B14F-4D97-AF65-F5344CB8AC3E}">
        <p14:creationId xmlns:p14="http://schemas.microsoft.com/office/powerpoint/2010/main" val="295351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7023-3D17-4FF7-8592-9311356FBB62}"/>
              </a:ext>
            </a:extLst>
          </p:cNvPr>
          <p:cNvSpPr>
            <a:spLocks noGrp="1"/>
          </p:cNvSpPr>
          <p:nvPr>
            <p:ph type="title"/>
          </p:nvPr>
        </p:nvSpPr>
        <p:spPr>
          <a:xfrm>
            <a:off x="4779173" y="154813"/>
            <a:ext cx="6521508" cy="1641986"/>
          </a:xfrm>
        </p:spPr>
        <p:txBody>
          <a:bodyPr>
            <a:normAutofit/>
          </a:bodyPr>
          <a:lstStyle/>
          <a:p>
            <a:r>
              <a:rPr lang="en-US" b="1"/>
              <a:t>Software Project Management</a:t>
            </a:r>
            <a:endParaRPr lang="en-US" dirty="0"/>
          </a:p>
        </p:txBody>
      </p:sp>
      <p:pic>
        <p:nvPicPr>
          <p:cNvPr id="5" name="Picture 4" descr="Rolls of blueprints">
            <a:extLst>
              <a:ext uri="{FF2B5EF4-FFF2-40B4-BE49-F238E27FC236}">
                <a16:creationId xmlns:a16="http://schemas.microsoft.com/office/drawing/2014/main" id="{4353C60C-864A-BC33-4DCC-451F15F28D68}"/>
              </a:ext>
            </a:extLst>
          </p:cNvPr>
          <p:cNvPicPr>
            <a:picLocks noChangeAspect="1"/>
          </p:cNvPicPr>
          <p:nvPr/>
        </p:nvPicPr>
        <p:blipFill rotWithShape="1">
          <a:blip r:embed="rId3"/>
          <a:srcRect l="54959" r="-3" b="-3"/>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2D10C790-AFDC-4FCF-86B3-9AE932172760}"/>
              </a:ext>
            </a:extLst>
          </p:cNvPr>
          <p:cNvSpPr>
            <a:spLocks noGrp="1"/>
          </p:cNvSpPr>
          <p:nvPr>
            <p:ph idx="1"/>
          </p:nvPr>
        </p:nvSpPr>
        <p:spPr>
          <a:xfrm>
            <a:off x="4779174" y="1503872"/>
            <a:ext cx="6924074" cy="4873923"/>
          </a:xfrm>
        </p:spPr>
        <p:txBody>
          <a:bodyPr vert="horz" lIns="91440" tIns="45720" rIns="91440" bIns="45720" rtlCol="0" anchor="t">
            <a:noAutofit/>
          </a:bodyPr>
          <a:lstStyle/>
          <a:p>
            <a:pPr>
              <a:lnSpc>
                <a:spcPct val="90000"/>
              </a:lnSpc>
            </a:pPr>
            <a:r>
              <a:rPr lang="en-US" sz="2400" b="1" dirty="0"/>
              <a:t>Planning</a:t>
            </a:r>
            <a:r>
              <a:rPr lang="en-US" sz="2400" dirty="0"/>
              <a:t>: The project will be planned with defined objectives, scope, timeline, and resource allocation. Project managers will create a Work Breakdown Structure (WBS) to organize and manage tasks efficiently.</a:t>
            </a:r>
          </a:p>
          <a:p>
            <a:pPr>
              <a:lnSpc>
                <a:spcPct val="90000"/>
              </a:lnSpc>
            </a:pPr>
            <a:r>
              <a:rPr lang="en-US" sz="2400" b="1" dirty="0"/>
              <a:t>Costing</a:t>
            </a:r>
            <a:r>
              <a:rPr lang="en-US" sz="2400" dirty="0"/>
              <a:t>: The cost of the project, including development resources, infrastructure, and potential third-party services, will be estimated and managed throughout the project lifecycle.</a:t>
            </a:r>
          </a:p>
          <a:p>
            <a:pPr>
              <a:lnSpc>
                <a:spcPct val="90000"/>
              </a:lnSpc>
            </a:pPr>
            <a:r>
              <a:rPr lang="en-US" sz="2400" b="1" dirty="0"/>
              <a:t>Scheduling:</a:t>
            </a:r>
            <a:r>
              <a:rPr lang="en-US" sz="2400" dirty="0"/>
              <a:t> A detailed project schedule will be created, outlining the sequence of activities and their timelines. Gantt charts or Agile boards will be used to track progress and manage deadlines.</a:t>
            </a:r>
          </a:p>
        </p:txBody>
      </p:sp>
    </p:spTree>
    <p:extLst>
      <p:ext uri="{BB962C8B-B14F-4D97-AF65-F5344CB8AC3E}">
        <p14:creationId xmlns:p14="http://schemas.microsoft.com/office/powerpoint/2010/main" val="367074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8693F-F87C-4DAF-B625-8257D8F7C2AA}"/>
              </a:ext>
            </a:extLst>
          </p:cNvPr>
          <p:cNvSpPr>
            <a:spLocks noGrp="1"/>
          </p:cNvSpPr>
          <p:nvPr>
            <p:ph type="title"/>
          </p:nvPr>
        </p:nvSpPr>
        <p:spPr>
          <a:xfrm>
            <a:off x="462024" y="183568"/>
            <a:ext cx="6188190" cy="1622321"/>
          </a:xfrm>
        </p:spPr>
        <p:txBody>
          <a:bodyPr>
            <a:normAutofit/>
          </a:bodyPr>
          <a:lstStyle/>
          <a:p>
            <a:r>
              <a:rPr lang="en-US" b="1">
                <a:solidFill>
                  <a:srgbClr val="EBEBEB"/>
                </a:solidFill>
              </a:rPr>
              <a:t>End Product</a:t>
            </a:r>
            <a:endParaRPr lang="en-US">
              <a:solidFill>
                <a:srgbClr val="EBEBEB"/>
              </a:solidFill>
            </a:endParaRPr>
          </a:p>
        </p:txBody>
      </p:sp>
      <p:sp>
        <p:nvSpPr>
          <p:cNvPr id="3" name="Content Placeholder 2">
            <a:extLst>
              <a:ext uri="{FF2B5EF4-FFF2-40B4-BE49-F238E27FC236}">
                <a16:creationId xmlns:a16="http://schemas.microsoft.com/office/drawing/2014/main" id="{24136C06-50EB-4897-AE5C-FDCD46BBC6F8}"/>
              </a:ext>
            </a:extLst>
          </p:cNvPr>
          <p:cNvSpPr>
            <a:spLocks noGrp="1"/>
          </p:cNvSpPr>
          <p:nvPr>
            <p:ph idx="1"/>
          </p:nvPr>
        </p:nvSpPr>
        <p:spPr>
          <a:xfrm>
            <a:off x="260743" y="1000665"/>
            <a:ext cx="7108338" cy="5309418"/>
          </a:xfrm>
        </p:spPr>
        <p:txBody>
          <a:bodyPr vert="horz" lIns="91440" tIns="45720" rIns="91440" bIns="45720" rtlCol="0" anchor="t">
            <a:noAutofit/>
          </a:bodyPr>
          <a:lstStyle/>
          <a:p>
            <a:pPr>
              <a:lnSpc>
                <a:spcPct val="90000"/>
              </a:lnSpc>
            </a:pPr>
            <a:r>
              <a:rPr lang="en-US" sz="2400" b="1" dirty="0">
                <a:solidFill>
                  <a:srgbClr val="FFFFFF"/>
                </a:solidFill>
              </a:rPr>
              <a:t>Description of the Final Software System</a:t>
            </a:r>
            <a:r>
              <a:rPr lang="en-US" sz="2400" dirty="0">
                <a:solidFill>
                  <a:srgbClr val="FFFFFF"/>
                </a:solidFill>
              </a:rPr>
              <a:t>: The final software system will be a fully functional web and mobile application that allows students to register, log in, submit and view their information, and access a personalized dashboard with relevant academic data.</a:t>
            </a:r>
          </a:p>
          <a:p>
            <a:pPr>
              <a:lnSpc>
                <a:spcPct val="90000"/>
              </a:lnSpc>
            </a:pPr>
            <a:r>
              <a:rPr lang="en-US" sz="2400" b="1" dirty="0">
                <a:solidFill>
                  <a:srgbClr val="FFFFFF"/>
                </a:solidFill>
              </a:rPr>
              <a:t>Features and Functionality</a:t>
            </a:r>
            <a:r>
              <a:rPr lang="en-US" sz="2400" dirty="0">
                <a:solidFill>
                  <a:srgbClr val="FFFFFF"/>
                </a:solidFill>
              </a:rPr>
              <a:t>: The application will include user authentication, student registration, information entry, and a dashboard with interactive components displaying courses, grades, and schedules.</a:t>
            </a:r>
          </a:p>
          <a:p>
            <a:pPr>
              <a:lnSpc>
                <a:spcPct val="90000"/>
              </a:lnSpc>
            </a:pPr>
            <a:r>
              <a:rPr lang="en-US" sz="2400" b="1" dirty="0">
                <a:solidFill>
                  <a:srgbClr val="FFFFFF"/>
                </a:solidFill>
              </a:rPr>
              <a:t>Deployment Details</a:t>
            </a:r>
            <a:r>
              <a:rPr lang="en-US" sz="2400" dirty="0">
                <a:solidFill>
                  <a:srgbClr val="FFFFFF"/>
                </a:solidFill>
              </a:rPr>
              <a:t>: The application will be deployed on suitable hosting platforms for the web and mobile app versions. The PostgreSQL database will be hosted on a dedicated server or cloud service.</a:t>
            </a:r>
          </a:p>
          <a:p>
            <a:pPr lvl="0">
              <a:lnSpc>
                <a:spcPct val="90000"/>
              </a:lnSpc>
            </a:pPr>
            <a:endParaRPr lang="en-US" sz="2400" dirty="0">
              <a:solidFill>
                <a:srgbClr val="FFFFFF"/>
              </a:solidFill>
            </a:endParaRPr>
          </a:p>
        </p:txBody>
      </p:sp>
      <p:sp>
        <p:nvSpPr>
          <p:cNvPr id="3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0CAB7C79-C0B2-5577-DC31-BB3BA27B78D8}"/>
              </a:ext>
            </a:extLst>
          </p:cNvPr>
          <p:cNvPicPr>
            <a:picLocks noChangeAspect="1"/>
          </p:cNvPicPr>
          <p:nvPr/>
        </p:nvPicPr>
        <p:blipFill rotWithShape="1">
          <a:blip r:embed="rId3"/>
          <a:srcRect l="25521" r="3377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5807647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696</TotalTime>
  <Words>1122</Words>
  <Application>Microsoft Office PowerPoint</Application>
  <PresentationFormat>Widescreen</PresentationFormat>
  <Paragraphs>64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UNIVERSITY OF GHANA, LEGON           (All rights reserved) </vt:lpstr>
      <vt:lpstr>Introduction</vt:lpstr>
      <vt:lpstr>Software Process</vt:lpstr>
      <vt:lpstr>Software Modelling</vt:lpstr>
      <vt:lpstr>Software System Architecture</vt:lpstr>
      <vt:lpstr>Design and Implementation</vt:lpstr>
      <vt:lpstr>Testing</vt:lpstr>
      <vt:lpstr>Software Project Management</vt:lpstr>
      <vt:lpstr>End Product</vt:lpstr>
      <vt:lpstr>Application Screenshots</vt:lpstr>
      <vt:lpstr>Flutter Mobile Application Screenshots: Registration Page </vt:lpstr>
      <vt:lpstr>Flutter Mobile Application Screenshots: Login Page </vt:lpstr>
      <vt:lpstr>Flutter Mobile Application Screenshots: Info Entry Page </vt:lpstr>
      <vt:lpstr>Flutter Mobile Application Screenshots: Dashboard </vt:lpstr>
      <vt:lpstr>React Web Application Screenshots : Registration Page </vt:lpstr>
      <vt:lpstr>React Web Application Screenshots : Login Page </vt:lpstr>
      <vt:lpstr>React Web Application Screenshots : Info Entry Page </vt:lpstr>
      <vt:lpstr>React Web Application Screenshots : Dashboard </vt:lpstr>
      <vt:lpstr>Conclusion</vt:lpstr>
      <vt:lpstr>Question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204</cp:revision>
  <dcterms:created xsi:type="dcterms:W3CDTF">2023-03-07T13:05:58Z</dcterms:created>
  <dcterms:modified xsi:type="dcterms:W3CDTF">2023-07-20T15:06:55Z</dcterms:modified>
</cp:coreProperties>
</file>